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64" r:id="rId4"/>
    <p:sldId id="258" r:id="rId5"/>
    <p:sldId id="266" r:id="rId6"/>
    <p:sldId id="267" r:id="rId7"/>
    <p:sldId id="268" r:id="rId8"/>
    <p:sldId id="259" r:id="rId9"/>
    <p:sldId id="269" r:id="rId10"/>
    <p:sldId id="270" r:id="rId11"/>
    <p:sldId id="261" r:id="rId12"/>
    <p:sldId id="271" r:id="rId13"/>
    <p:sldId id="272" r:id="rId14"/>
    <p:sldId id="262" r:id="rId15"/>
    <p:sldId id="273" r:id="rId16"/>
    <p:sldId id="274" r:id="rId17"/>
    <p:sldId id="263" r:id="rId18"/>
    <p:sldId id="275" r:id="rId19"/>
    <p:sldId id="27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18" autoAdjust="0"/>
    <p:restoredTop sz="98401" autoAdjust="0"/>
  </p:normalViewPr>
  <p:slideViewPr>
    <p:cSldViewPr>
      <p:cViewPr varScale="1">
        <p:scale>
          <a:sx n="73" d="100"/>
          <a:sy n="73" d="100"/>
        </p:scale>
        <p:origin x="-145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D91151-064D-46E7-B46E-EF2117951DAE}" type="doc">
      <dgm:prSet loTypeId="urn:microsoft.com/office/officeart/2005/8/layout/vList5" loCatId="list" qsTypeId="urn:microsoft.com/office/officeart/2005/8/quickstyle/simple5" qsCatId="simple" csTypeId="urn:microsoft.com/office/officeart/2005/8/colors/accent1_2" csCatId="accent1" phldr="1"/>
      <dgm:spPr/>
      <dgm:t>
        <a:bodyPr/>
        <a:lstStyle/>
        <a:p>
          <a:pPr rtl="1"/>
          <a:endParaRPr lang="he-IL"/>
        </a:p>
      </dgm:t>
    </dgm:pt>
    <dgm:pt modelId="{F628ECAF-E238-4343-914B-B900E564414C}">
      <dgm:prSet phldrT="[Text]" custT="1"/>
      <dgm:spPr/>
      <dgm:t>
        <a:bodyPr/>
        <a:lstStyle/>
        <a:p>
          <a:pPr marL="0" marR="0" indent="0" defTabSz="914400" rtl="1" eaLnBrk="1" fontAlgn="auto" latinLnBrk="0" hangingPunct="1">
            <a:lnSpc>
              <a:spcPct val="100000"/>
            </a:lnSpc>
            <a:spcBef>
              <a:spcPts val="0"/>
            </a:spcBef>
            <a:spcAft>
              <a:spcPts val="0"/>
            </a:spcAft>
            <a:buClrTx/>
            <a:buSzTx/>
            <a:buFontTx/>
            <a:buNone/>
            <a:tabLst/>
            <a:defRPr/>
          </a:pPr>
          <a:r>
            <a:rPr lang="he-IL" sz="2000" u="sng" dirty="0" smtClean="0">
              <a:latin typeface="David" pitchFamily="34" charset="-79"/>
              <a:cs typeface="David" pitchFamily="34" charset="-79"/>
            </a:rPr>
            <a:t>רש"י </a:t>
          </a:r>
        </a:p>
        <a:p>
          <a:pPr marL="0" marR="0" indent="0" defTabSz="914400" rtl="1" eaLnBrk="1" fontAlgn="auto" latinLnBrk="0" hangingPunct="1">
            <a:lnSpc>
              <a:spcPct val="100000"/>
            </a:lnSpc>
            <a:spcBef>
              <a:spcPts val="0"/>
            </a:spcBef>
            <a:spcAft>
              <a:spcPts val="0"/>
            </a:spcAft>
            <a:buClrTx/>
            <a:buSzTx/>
            <a:buFontTx/>
            <a:buNone/>
            <a:tabLst/>
            <a:defRPr/>
          </a:pPr>
          <a:r>
            <a:rPr lang="he-IL" sz="2000" dirty="0" smtClean="0">
              <a:latin typeface="David" pitchFamily="34" charset="-79"/>
              <a:cs typeface="David" pitchFamily="34" charset="-79"/>
            </a:rPr>
            <a:t>בעבור שאקיים מצותיו, כגון פסח מצה ומרור הללו:</a:t>
          </a:r>
        </a:p>
      </dgm:t>
    </dgm:pt>
    <dgm:pt modelId="{710FD0D0-F934-4CF0-AED7-DDCEC19237A5}" type="parTrans" cxnId="{72988076-CEB3-4F1F-BC4B-F6A5E4D7FA61}">
      <dgm:prSet/>
      <dgm:spPr/>
      <dgm:t>
        <a:bodyPr/>
        <a:lstStyle/>
        <a:p>
          <a:pPr rtl="1"/>
          <a:endParaRPr lang="he-IL"/>
        </a:p>
      </dgm:t>
    </dgm:pt>
    <dgm:pt modelId="{C96954FC-4806-4499-9790-22761E4C728B}" type="sibTrans" cxnId="{72988076-CEB3-4F1F-BC4B-F6A5E4D7FA61}">
      <dgm:prSet/>
      <dgm:spPr/>
      <dgm:t>
        <a:bodyPr/>
        <a:lstStyle/>
        <a:p>
          <a:pPr rtl="1"/>
          <a:endParaRPr lang="he-IL"/>
        </a:p>
      </dgm:t>
    </dgm:pt>
    <dgm:pt modelId="{AB4FF290-2955-4598-A93E-3ABD2D066CA6}">
      <dgm:prSet phldrT="[Text]" custT="1"/>
      <dgm:spPr/>
      <dgm:t>
        <a:bodyPr/>
        <a:lstStyle/>
        <a:p>
          <a:pPr rtl="0"/>
          <a:r>
            <a:rPr lang="en-GB" sz="2000" dirty="0" smtClean="0"/>
            <a:t>G-d took us out of Egypt so we would keep His mitzvot, like eating matza.</a:t>
          </a:r>
          <a:endParaRPr lang="he-IL" sz="2000" dirty="0"/>
        </a:p>
      </dgm:t>
    </dgm:pt>
    <dgm:pt modelId="{2115C244-2186-4962-B2AB-C97633B9E583}" type="parTrans" cxnId="{FF5D6396-DDB7-43E2-A242-E75E755E0090}">
      <dgm:prSet/>
      <dgm:spPr/>
      <dgm:t>
        <a:bodyPr/>
        <a:lstStyle/>
        <a:p>
          <a:pPr rtl="1"/>
          <a:endParaRPr lang="he-IL"/>
        </a:p>
      </dgm:t>
    </dgm:pt>
    <dgm:pt modelId="{4EDF18A1-7EA9-45ED-AB2A-DB9465E2BE86}" type="sibTrans" cxnId="{FF5D6396-DDB7-43E2-A242-E75E755E0090}">
      <dgm:prSet/>
      <dgm:spPr/>
      <dgm:t>
        <a:bodyPr/>
        <a:lstStyle/>
        <a:p>
          <a:pPr rtl="1"/>
          <a:endParaRPr lang="he-IL"/>
        </a:p>
      </dgm:t>
    </dgm:pt>
    <dgm:pt modelId="{2A1FC639-5C89-49E6-93B6-9765FE7519C7}">
      <dgm:prSet phldrT="[Text]" custT="1"/>
      <dgm:spPr/>
      <dgm:t>
        <a:bodyPr/>
        <a:lstStyle/>
        <a:p>
          <a:pPr marL="0" marR="0" indent="0" defTabSz="914400" rtl="1" eaLnBrk="1" fontAlgn="auto" latinLnBrk="0" hangingPunct="1">
            <a:lnSpc>
              <a:spcPct val="100000"/>
            </a:lnSpc>
            <a:spcBef>
              <a:spcPts val="0"/>
            </a:spcBef>
            <a:spcAft>
              <a:spcPts val="0"/>
            </a:spcAft>
            <a:buClrTx/>
            <a:buSzTx/>
            <a:buFontTx/>
            <a:buNone/>
            <a:tabLst/>
            <a:defRPr/>
          </a:pPr>
          <a:r>
            <a:rPr lang="he-IL" sz="2000" u="sng" dirty="0" smtClean="0">
              <a:latin typeface="David" pitchFamily="34" charset="-79"/>
              <a:cs typeface="David" pitchFamily="34" charset="-79"/>
            </a:rPr>
            <a:t>רשב"ם</a:t>
          </a:r>
        </a:p>
        <a:p>
          <a:pPr marL="0" marR="0" indent="0" defTabSz="914400" rtl="1" eaLnBrk="1" fontAlgn="auto" latinLnBrk="0" hangingPunct="1">
            <a:lnSpc>
              <a:spcPct val="100000"/>
            </a:lnSpc>
            <a:spcBef>
              <a:spcPts val="0"/>
            </a:spcBef>
            <a:spcAft>
              <a:spcPts val="0"/>
            </a:spcAft>
            <a:buClrTx/>
            <a:buSzTx/>
            <a:buFontTx/>
            <a:buNone/>
            <a:tabLst/>
            <a:defRPr/>
          </a:pPr>
          <a:r>
            <a:rPr lang="he-IL" sz="2000" dirty="0" smtClean="0">
              <a:latin typeface="David" pitchFamily="34" charset="-79"/>
              <a:cs typeface="David" pitchFamily="34" charset="-79"/>
            </a:rPr>
            <a:t> שעשה י"י לי ניסים במצרים אני עובד עבודה הזאת.</a:t>
          </a:r>
        </a:p>
      </dgm:t>
    </dgm:pt>
    <dgm:pt modelId="{F1862EA5-763A-4DB1-A441-7409D664C098}" type="parTrans" cxnId="{A4553261-2B15-40D0-972C-6204BFCE2D40}">
      <dgm:prSet/>
      <dgm:spPr/>
      <dgm:t>
        <a:bodyPr/>
        <a:lstStyle/>
        <a:p>
          <a:pPr rtl="1"/>
          <a:endParaRPr lang="he-IL"/>
        </a:p>
      </dgm:t>
    </dgm:pt>
    <dgm:pt modelId="{78D600BF-1DA2-4ECC-9090-847FAD1545DE}" type="sibTrans" cxnId="{A4553261-2B15-40D0-972C-6204BFCE2D40}">
      <dgm:prSet/>
      <dgm:spPr/>
      <dgm:t>
        <a:bodyPr/>
        <a:lstStyle/>
        <a:p>
          <a:pPr rtl="1"/>
          <a:endParaRPr lang="he-IL"/>
        </a:p>
      </dgm:t>
    </dgm:pt>
    <dgm:pt modelId="{B4E7AD64-9D5C-48A7-B520-463143FDA4CD}">
      <dgm:prSet phldrT="[Text]" custT="1"/>
      <dgm:spPr/>
      <dgm:t>
        <a:bodyPr/>
        <a:lstStyle/>
        <a:p>
          <a:pPr rtl="0"/>
          <a:r>
            <a:rPr lang="en-GB" sz="2000" dirty="0" smtClean="0"/>
            <a:t>Because G-d did these miracles when He took me out, I am keeping these mitzvot.</a:t>
          </a:r>
          <a:endParaRPr lang="he-IL" sz="2000" dirty="0"/>
        </a:p>
      </dgm:t>
    </dgm:pt>
    <dgm:pt modelId="{830FB26A-2B45-49D8-9630-61C4CF690797}" type="parTrans" cxnId="{7C846241-4B4F-4872-8BEE-06C047F70CDA}">
      <dgm:prSet/>
      <dgm:spPr/>
      <dgm:t>
        <a:bodyPr/>
        <a:lstStyle/>
        <a:p>
          <a:pPr rtl="1"/>
          <a:endParaRPr lang="he-IL"/>
        </a:p>
      </dgm:t>
    </dgm:pt>
    <dgm:pt modelId="{1707E46B-5937-4689-8EAC-CFB74B1F4138}" type="sibTrans" cxnId="{7C846241-4B4F-4872-8BEE-06C047F70CDA}">
      <dgm:prSet/>
      <dgm:spPr/>
      <dgm:t>
        <a:bodyPr/>
        <a:lstStyle/>
        <a:p>
          <a:pPr rtl="1"/>
          <a:endParaRPr lang="he-IL"/>
        </a:p>
      </dgm:t>
    </dgm:pt>
    <dgm:pt modelId="{8E68179D-11A5-44C9-AADD-B4EB8E6328DD}">
      <dgm:prSet phldrT="[Text]" custT="1"/>
      <dgm:spPr/>
      <dgm:t>
        <a:bodyPr/>
        <a:lstStyle/>
        <a:p>
          <a:pPr marL="0" marR="0" indent="0" defTabSz="914400" rtl="1" eaLnBrk="1" fontAlgn="auto" latinLnBrk="0" hangingPunct="1">
            <a:lnSpc>
              <a:spcPct val="100000"/>
            </a:lnSpc>
            <a:spcBef>
              <a:spcPts val="0"/>
            </a:spcBef>
            <a:spcAft>
              <a:spcPts val="0"/>
            </a:spcAft>
            <a:buClrTx/>
            <a:buSzTx/>
            <a:buFontTx/>
            <a:buNone/>
            <a:tabLst/>
            <a:defRPr/>
          </a:pPr>
          <a:r>
            <a:rPr lang="he-IL" sz="2000" u="sng" dirty="0" smtClean="0">
              <a:latin typeface="David" pitchFamily="34" charset="-79"/>
              <a:cs typeface="David" pitchFamily="34" charset="-79"/>
            </a:rPr>
            <a:t>אבן עזרא</a:t>
          </a:r>
        </a:p>
        <a:p>
          <a:pPr marL="0" marR="0" indent="0" defTabSz="914400" rtl="1" eaLnBrk="1" fontAlgn="auto" latinLnBrk="0" hangingPunct="1">
            <a:lnSpc>
              <a:spcPct val="100000"/>
            </a:lnSpc>
            <a:spcBef>
              <a:spcPts val="0"/>
            </a:spcBef>
            <a:spcAft>
              <a:spcPts val="0"/>
            </a:spcAft>
            <a:buClrTx/>
            <a:buSzTx/>
            <a:buFontTx/>
            <a:buNone/>
            <a:tabLst/>
            <a:defRPr/>
          </a:pPr>
          <a:r>
            <a:rPr lang="he-IL" sz="2000" dirty="0" smtClean="0">
              <a:latin typeface="David" pitchFamily="34" charset="-79"/>
              <a:cs typeface="David" pitchFamily="34" charset="-79"/>
            </a:rPr>
            <a:t>בעבור זה אמר רבי מרינוס, פי' בעבור זה, היה ראוי להיותו הפוך זה בעבור שעשה ה' לי. והביא רבים כמוהו לדעתו. ולפי דעתי, אין אחד מהם נכון, כי איך נהפוך דברי אלהים חיים. וטעם הפסוק הפך מחשבתו, כי אין אנו אוכלים מצות בעבור זה, רק פי' בעבור זה, </a:t>
          </a:r>
          <a:r>
            <a:rPr lang="he-IL" sz="2000" b="1" dirty="0" smtClean="0">
              <a:latin typeface="David" pitchFamily="34" charset="-79"/>
              <a:cs typeface="David" pitchFamily="34" charset="-79"/>
            </a:rPr>
            <a:t>בעבור זאת העבודה </a:t>
          </a:r>
          <a:r>
            <a:rPr lang="he-IL" sz="2000" dirty="0" smtClean="0">
              <a:latin typeface="David" pitchFamily="34" charset="-79"/>
              <a:cs typeface="David" pitchFamily="34" charset="-79"/>
            </a:rPr>
            <a:t>שהוא אכילת המצה ולא יאכל חמץ </a:t>
          </a:r>
          <a:r>
            <a:rPr lang="he-IL" sz="2000" b="1" dirty="0" smtClean="0">
              <a:latin typeface="David" pitchFamily="34" charset="-79"/>
              <a:cs typeface="David" pitchFamily="34" charset="-79"/>
            </a:rPr>
            <a:t>שהוא תחלת המצוות שצוהלנו השם- </a:t>
          </a:r>
          <a:r>
            <a:rPr lang="he-IL" sz="2000" dirty="0" smtClean="0">
              <a:latin typeface="David" pitchFamily="34" charset="-79"/>
              <a:cs typeface="David" pitchFamily="34" charset="-79"/>
            </a:rPr>
            <a:t>עשה לנו השם אותות עד שהוציאנו ממצרים. </a:t>
          </a:r>
          <a:r>
            <a:rPr lang="he-IL" sz="2000" b="1" dirty="0" smtClean="0">
              <a:latin typeface="David" pitchFamily="34" charset="-79"/>
              <a:cs typeface="David" pitchFamily="34" charset="-79"/>
            </a:rPr>
            <a:t>והטעם לא הוציאנו ממצרים רק לעבדו</a:t>
          </a:r>
          <a:r>
            <a:rPr lang="he-IL" sz="2000" dirty="0" smtClean="0">
              <a:latin typeface="David" pitchFamily="34" charset="-79"/>
              <a:cs typeface="David" pitchFamily="34" charset="-79"/>
            </a:rPr>
            <a:t>,…וכתוב אשר הוצאתי אתכם מארץ מצרים </a:t>
          </a:r>
          <a:r>
            <a:rPr lang="he-IL" sz="2000" b="1" dirty="0" smtClean="0">
              <a:latin typeface="David" pitchFamily="34" charset="-79"/>
              <a:cs typeface="David" pitchFamily="34" charset="-79"/>
            </a:rPr>
            <a:t>להיות לכם לאלהים </a:t>
          </a:r>
          <a:r>
            <a:rPr lang="he-IL" sz="2000" dirty="0" smtClean="0">
              <a:latin typeface="David" pitchFamily="34" charset="-79"/>
              <a:cs typeface="David" pitchFamily="34" charset="-79"/>
            </a:rPr>
            <a:t>(במד' טו, מא):</a:t>
          </a:r>
        </a:p>
      </dgm:t>
    </dgm:pt>
    <dgm:pt modelId="{DA3B21D8-C3FC-4F88-9A17-DEC397F3DDA7}" type="parTrans" cxnId="{869CFDD1-302C-4183-92D4-F0A18C476105}">
      <dgm:prSet/>
      <dgm:spPr/>
      <dgm:t>
        <a:bodyPr/>
        <a:lstStyle/>
        <a:p>
          <a:pPr rtl="1"/>
          <a:endParaRPr lang="he-IL"/>
        </a:p>
      </dgm:t>
    </dgm:pt>
    <dgm:pt modelId="{0CCB868E-0C9A-43C4-A100-C4CC0430808E}" type="sibTrans" cxnId="{869CFDD1-302C-4183-92D4-F0A18C476105}">
      <dgm:prSet/>
      <dgm:spPr/>
      <dgm:t>
        <a:bodyPr/>
        <a:lstStyle/>
        <a:p>
          <a:pPr rtl="1"/>
          <a:endParaRPr lang="he-IL"/>
        </a:p>
      </dgm:t>
    </dgm:pt>
    <dgm:pt modelId="{E804E57B-6A96-4A12-86FE-E56A35FBAD2F}">
      <dgm:prSet phldrT="[Text]" custT="1"/>
      <dgm:spPr/>
      <dgm:t>
        <a:bodyPr/>
        <a:lstStyle/>
        <a:p>
          <a:pPr rtl="0"/>
          <a:r>
            <a:rPr lang="en-GB" sz="2000" dirty="0" smtClean="0"/>
            <a:t>Reason why we were chosen – He took us out in order for us to keep mitzvot, like matza.</a:t>
          </a:r>
          <a:endParaRPr lang="he-IL" sz="2000" dirty="0">
            <a:latin typeface="David" pitchFamily="34" charset="-79"/>
            <a:cs typeface="David" pitchFamily="34" charset="-79"/>
          </a:endParaRPr>
        </a:p>
      </dgm:t>
    </dgm:pt>
    <dgm:pt modelId="{372CDAEB-F456-46E8-935E-467553B20DE5}" type="parTrans" cxnId="{62A097BB-47AF-46D2-8B20-832C358A840B}">
      <dgm:prSet/>
      <dgm:spPr/>
      <dgm:t>
        <a:bodyPr/>
        <a:lstStyle/>
        <a:p>
          <a:pPr rtl="1"/>
          <a:endParaRPr lang="he-IL"/>
        </a:p>
      </dgm:t>
    </dgm:pt>
    <dgm:pt modelId="{42F0FAD8-0602-4223-9B10-75D76579F770}" type="sibTrans" cxnId="{62A097BB-47AF-46D2-8B20-832C358A840B}">
      <dgm:prSet/>
      <dgm:spPr/>
      <dgm:t>
        <a:bodyPr/>
        <a:lstStyle/>
        <a:p>
          <a:pPr rtl="1"/>
          <a:endParaRPr lang="he-IL"/>
        </a:p>
      </dgm:t>
    </dgm:pt>
    <dgm:pt modelId="{3BB81EAB-0E48-4943-B85C-926DBC0BEF03}">
      <dgm:prSet phldrT="[Text]" custT="1"/>
      <dgm:spPr/>
      <dgm:t>
        <a:bodyPr/>
        <a:lstStyle/>
        <a:p>
          <a:pPr rtl="0"/>
          <a:r>
            <a:rPr lang="he-IL" sz="2000" dirty="0" smtClean="0">
              <a:latin typeface="David" pitchFamily="34" charset="-79"/>
              <a:cs typeface="David" pitchFamily="34" charset="-79"/>
            </a:rPr>
            <a:t>להיות לכם לאלוקים = ברית מילה</a:t>
          </a:r>
          <a:endParaRPr lang="he-IL" sz="2000" dirty="0">
            <a:latin typeface="David" pitchFamily="34" charset="-79"/>
            <a:cs typeface="David" pitchFamily="34" charset="-79"/>
          </a:endParaRPr>
        </a:p>
      </dgm:t>
    </dgm:pt>
    <dgm:pt modelId="{D716B20C-B9D4-43A1-94CC-CC990807B648}" type="parTrans" cxnId="{96A8C0DD-9957-4908-9AA7-2FCA7E5F30F0}">
      <dgm:prSet/>
      <dgm:spPr/>
      <dgm:t>
        <a:bodyPr/>
        <a:lstStyle/>
        <a:p>
          <a:pPr rtl="1"/>
          <a:endParaRPr lang="he-IL"/>
        </a:p>
      </dgm:t>
    </dgm:pt>
    <dgm:pt modelId="{18A146F4-37BE-4C02-A1D9-01C1EA3092C9}" type="sibTrans" cxnId="{96A8C0DD-9957-4908-9AA7-2FCA7E5F30F0}">
      <dgm:prSet/>
      <dgm:spPr/>
      <dgm:t>
        <a:bodyPr/>
        <a:lstStyle/>
        <a:p>
          <a:pPr rtl="1"/>
          <a:endParaRPr lang="he-IL"/>
        </a:p>
      </dgm:t>
    </dgm:pt>
    <dgm:pt modelId="{37C80AF1-F5BC-48E0-AB6B-6D2803ECB913}">
      <dgm:prSet phldrT="[Text]" custT="1"/>
      <dgm:spPr/>
      <dgm:t>
        <a:bodyPr/>
        <a:lstStyle/>
        <a:p>
          <a:pPr rtl="0"/>
          <a:r>
            <a:rPr lang="en-GB" sz="2000" dirty="0" smtClean="0"/>
            <a:t>Seder is not an expression of gratitude, it is the recognition of out destiny. </a:t>
          </a:r>
          <a:endParaRPr lang="he-IL" sz="2000" dirty="0"/>
        </a:p>
      </dgm:t>
    </dgm:pt>
    <dgm:pt modelId="{D16205C1-B746-47C9-9B2D-4F5EF8731993}" type="parTrans" cxnId="{8717BAB4-C1F0-4A34-A4BD-F5A40DC0402B}">
      <dgm:prSet/>
      <dgm:spPr/>
      <dgm:t>
        <a:bodyPr/>
        <a:lstStyle/>
        <a:p>
          <a:pPr rtl="1"/>
          <a:endParaRPr lang="he-IL"/>
        </a:p>
      </dgm:t>
    </dgm:pt>
    <dgm:pt modelId="{FB03E4FA-7F17-4A73-BF8D-4A6134C292E0}" type="sibTrans" cxnId="{8717BAB4-C1F0-4A34-A4BD-F5A40DC0402B}">
      <dgm:prSet/>
      <dgm:spPr/>
      <dgm:t>
        <a:bodyPr/>
        <a:lstStyle/>
        <a:p>
          <a:pPr rtl="1"/>
          <a:endParaRPr lang="he-IL"/>
        </a:p>
      </dgm:t>
    </dgm:pt>
    <dgm:pt modelId="{7854899A-FC24-4C1A-ABF7-F76321199CB6}">
      <dgm:prSet phldrT="[Text]" custT="1"/>
      <dgm:spPr/>
      <dgm:t>
        <a:bodyPr/>
        <a:lstStyle/>
        <a:p>
          <a:pPr rtl="0"/>
          <a:r>
            <a:rPr lang="en-GB" sz="2000" dirty="0" smtClean="0"/>
            <a:t>It is not about G-d taking us out, but </a:t>
          </a:r>
          <a:r>
            <a:rPr lang="en-GB" sz="2000" i="1" dirty="0" smtClean="0"/>
            <a:t>why</a:t>
          </a:r>
          <a:r>
            <a:rPr lang="en-GB" sz="2000" dirty="0" smtClean="0"/>
            <a:t> He took us out.</a:t>
          </a:r>
          <a:endParaRPr lang="he-IL" sz="2000" dirty="0"/>
        </a:p>
      </dgm:t>
    </dgm:pt>
    <dgm:pt modelId="{0BDF09D6-264E-4229-9FBA-1166312D0701}" type="parTrans" cxnId="{F8353674-1A99-49F5-900F-EBCA2C827743}">
      <dgm:prSet/>
      <dgm:spPr/>
      <dgm:t>
        <a:bodyPr/>
        <a:lstStyle/>
        <a:p>
          <a:pPr rtl="1"/>
          <a:endParaRPr lang="he-IL"/>
        </a:p>
      </dgm:t>
    </dgm:pt>
    <dgm:pt modelId="{D376D0F0-8C7E-409B-8472-2B0CC9015F60}" type="sibTrans" cxnId="{F8353674-1A99-49F5-900F-EBCA2C827743}">
      <dgm:prSet/>
      <dgm:spPr/>
      <dgm:t>
        <a:bodyPr/>
        <a:lstStyle/>
        <a:p>
          <a:pPr rtl="1"/>
          <a:endParaRPr lang="he-IL"/>
        </a:p>
      </dgm:t>
    </dgm:pt>
    <dgm:pt modelId="{2BE2FD1C-C52E-433C-8D0D-C1D2A3D34EFF}" type="pres">
      <dgm:prSet presAssocID="{64D91151-064D-46E7-B46E-EF2117951DAE}" presName="Name0" presStyleCnt="0">
        <dgm:presLayoutVars>
          <dgm:dir/>
          <dgm:animLvl val="lvl"/>
          <dgm:resizeHandles val="exact"/>
        </dgm:presLayoutVars>
      </dgm:prSet>
      <dgm:spPr/>
      <dgm:t>
        <a:bodyPr/>
        <a:lstStyle/>
        <a:p>
          <a:pPr rtl="1"/>
          <a:endParaRPr lang="he-IL"/>
        </a:p>
      </dgm:t>
    </dgm:pt>
    <dgm:pt modelId="{C880A688-973E-4472-92F2-0D98A268C8E0}" type="pres">
      <dgm:prSet presAssocID="{F628ECAF-E238-4343-914B-B900E564414C}" presName="linNode" presStyleCnt="0"/>
      <dgm:spPr/>
      <dgm:t>
        <a:bodyPr/>
        <a:lstStyle/>
        <a:p>
          <a:pPr rtl="1"/>
          <a:endParaRPr lang="he-IL"/>
        </a:p>
      </dgm:t>
    </dgm:pt>
    <dgm:pt modelId="{5CEB028D-39DA-4CD2-A4C0-68AD82E211BE}" type="pres">
      <dgm:prSet presAssocID="{F628ECAF-E238-4343-914B-B900E564414C}" presName="parentText" presStyleLbl="node1" presStyleIdx="0" presStyleCnt="3" custScaleX="233599" custScaleY="32158">
        <dgm:presLayoutVars>
          <dgm:chMax val="1"/>
          <dgm:bulletEnabled val="1"/>
        </dgm:presLayoutVars>
      </dgm:prSet>
      <dgm:spPr/>
      <dgm:t>
        <a:bodyPr/>
        <a:lstStyle/>
        <a:p>
          <a:pPr rtl="1"/>
          <a:endParaRPr lang="he-IL"/>
        </a:p>
      </dgm:t>
    </dgm:pt>
    <dgm:pt modelId="{3FA72C3C-F573-46BA-A5DC-C4371FB6884A}" type="pres">
      <dgm:prSet presAssocID="{F628ECAF-E238-4343-914B-B900E564414C}" presName="descendantText" presStyleLbl="alignAccFollowNode1" presStyleIdx="0" presStyleCnt="3" custScaleX="115061" custScaleY="37510">
        <dgm:presLayoutVars>
          <dgm:bulletEnabled val="1"/>
        </dgm:presLayoutVars>
      </dgm:prSet>
      <dgm:spPr/>
      <dgm:t>
        <a:bodyPr/>
        <a:lstStyle/>
        <a:p>
          <a:pPr rtl="1"/>
          <a:endParaRPr lang="he-IL"/>
        </a:p>
      </dgm:t>
    </dgm:pt>
    <dgm:pt modelId="{8DF67300-DF63-4D76-8A38-09FD1F9E0417}" type="pres">
      <dgm:prSet presAssocID="{C96954FC-4806-4499-9790-22761E4C728B}" presName="sp" presStyleCnt="0"/>
      <dgm:spPr/>
      <dgm:t>
        <a:bodyPr/>
        <a:lstStyle/>
        <a:p>
          <a:pPr rtl="1"/>
          <a:endParaRPr lang="he-IL"/>
        </a:p>
      </dgm:t>
    </dgm:pt>
    <dgm:pt modelId="{363014B1-7C09-4FB4-B5B9-B212DFCCA0AC}" type="pres">
      <dgm:prSet presAssocID="{2A1FC639-5C89-49E6-93B6-9765FE7519C7}" presName="linNode" presStyleCnt="0"/>
      <dgm:spPr/>
      <dgm:t>
        <a:bodyPr/>
        <a:lstStyle/>
        <a:p>
          <a:pPr rtl="1"/>
          <a:endParaRPr lang="he-IL"/>
        </a:p>
      </dgm:t>
    </dgm:pt>
    <dgm:pt modelId="{7B848963-08D3-4690-9793-FAF7821FAAB5}" type="pres">
      <dgm:prSet presAssocID="{2A1FC639-5C89-49E6-93B6-9765FE7519C7}" presName="parentText" presStyleLbl="node1" presStyleIdx="1" presStyleCnt="3" custScaleX="236264" custScaleY="29860" custLinFactNeighborY="-3708">
        <dgm:presLayoutVars>
          <dgm:chMax val="1"/>
          <dgm:bulletEnabled val="1"/>
        </dgm:presLayoutVars>
      </dgm:prSet>
      <dgm:spPr/>
      <dgm:t>
        <a:bodyPr/>
        <a:lstStyle/>
        <a:p>
          <a:pPr rtl="1"/>
          <a:endParaRPr lang="he-IL"/>
        </a:p>
      </dgm:t>
    </dgm:pt>
    <dgm:pt modelId="{DFD306A6-AABA-40D2-9EE2-DDB95804D876}" type="pres">
      <dgm:prSet presAssocID="{2A1FC639-5C89-49E6-93B6-9765FE7519C7}" presName="descendantText" presStyleLbl="alignAccFollowNode1" presStyleIdx="1" presStyleCnt="3" custScaleX="115389" custScaleY="38896" custLinFactNeighborY="-3850">
        <dgm:presLayoutVars>
          <dgm:bulletEnabled val="1"/>
        </dgm:presLayoutVars>
      </dgm:prSet>
      <dgm:spPr/>
      <dgm:t>
        <a:bodyPr/>
        <a:lstStyle/>
        <a:p>
          <a:pPr rtl="1"/>
          <a:endParaRPr lang="he-IL"/>
        </a:p>
      </dgm:t>
    </dgm:pt>
    <dgm:pt modelId="{718FC5A2-D4C6-4ACE-AE20-86D8AFA11E84}" type="pres">
      <dgm:prSet presAssocID="{78D600BF-1DA2-4ECC-9090-847FAD1545DE}" presName="sp" presStyleCnt="0"/>
      <dgm:spPr/>
      <dgm:t>
        <a:bodyPr/>
        <a:lstStyle/>
        <a:p>
          <a:pPr rtl="1"/>
          <a:endParaRPr lang="he-IL"/>
        </a:p>
      </dgm:t>
    </dgm:pt>
    <dgm:pt modelId="{BD66ED4E-BB33-4C8C-8EFC-CDA75A3259C1}" type="pres">
      <dgm:prSet presAssocID="{8E68179D-11A5-44C9-AADD-B4EB8E6328DD}" presName="linNode" presStyleCnt="0"/>
      <dgm:spPr/>
      <dgm:t>
        <a:bodyPr/>
        <a:lstStyle/>
        <a:p>
          <a:pPr rtl="1"/>
          <a:endParaRPr lang="he-IL"/>
        </a:p>
      </dgm:t>
    </dgm:pt>
    <dgm:pt modelId="{F11AE22C-1E1A-4E9F-BCB3-414F723F7E9D}" type="pres">
      <dgm:prSet presAssocID="{8E68179D-11A5-44C9-AADD-B4EB8E6328DD}" presName="parentText" presStyleLbl="node1" presStyleIdx="2" presStyleCnt="3" custScaleX="200796" custScaleY="128981" custLinFactNeighborY="-7905">
        <dgm:presLayoutVars>
          <dgm:chMax val="1"/>
          <dgm:bulletEnabled val="1"/>
        </dgm:presLayoutVars>
      </dgm:prSet>
      <dgm:spPr/>
      <dgm:t>
        <a:bodyPr/>
        <a:lstStyle/>
        <a:p>
          <a:pPr rtl="1"/>
          <a:endParaRPr lang="he-IL"/>
        </a:p>
      </dgm:t>
    </dgm:pt>
    <dgm:pt modelId="{4E750264-C22C-48C7-8400-E57837C54AB9}" type="pres">
      <dgm:prSet presAssocID="{8E68179D-11A5-44C9-AADD-B4EB8E6328DD}" presName="descendantText" presStyleLbl="alignAccFollowNode1" presStyleIdx="2" presStyleCnt="3" custScaleX="97507" custScaleY="133468" custLinFactNeighborX="72" custLinFactNeighborY="-9538">
        <dgm:presLayoutVars>
          <dgm:bulletEnabled val="1"/>
        </dgm:presLayoutVars>
      </dgm:prSet>
      <dgm:spPr/>
      <dgm:t>
        <a:bodyPr/>
        <a:lstStyle/>
        <a:p>
          <a:pPr rtl="1"/>
          <a:endParaRPr lang="he-IL"/>
        </a:p>
      </dgm:t>
    </dgm:pt>
  </dgm:ptLst>
  <dgm:cxnLst>
    <dgm:cxn modelId="{9530E803-6F1C-48DF-A9C7-1637BE642D17}" type="presOf" srcId="{B4E7AD64-9D5C-48A7-B520-463143FDA4CD}" destId="{DFD306A6-AABA-40D2-9EE2-DDB95804D876}" srcOrd="0" destOrd="0" presId="urn:microsoft.com/office/officeart/2005/8/layout/vList5"/>
    <dgm:cxn modelId="{FF5D6396-DDB7-43E2-A242-E75E755E0090}" srcId="{F628ECAF-E238-4343-914B-B900E564414C}" destId="{AB4FF290-2955-4598-A93E-3ABD2D066CA6}" srcOrd="0" destOrd="0" parTransId="{2115C244-2186-4962-B2AB-C97633B9E583}" sibTransId="{4EDF18A1-7EA9-45ED-AB2A-DB9465E2BE86}"/>
    <dgm:cxn modelId="{645BE7D8-1B00-47B7-B49F-AAE506328B01}" type="presOf" srcId="{AB4FF290-2955-4598-A93E-3ABD2D066CA6}" destId="{3FA72C3C-F573-46BA-A5DC-C4371FB6884A}" srcOrd="0" destOrd="0" presId="urn:microsoft.com/office/officeart/2005/8/layout/vList5"/>
    <dgm:cxn modelId="{6DBD6619-4584-496D-9121-121171FBB1C6}" type="presOf" srcId="{2A1FC639-5C89-49E6-93B6-9765FE7519C7}" destId="{7B848963-08D3-4690-9793-FAF7821FAAB5}" srcOrd="0" destOrd="0" presId="urn:microsoft.com/office/officeart/2005/8/layout/vList5"/>
    <dgm:cxn modelId="{7C846241-4B4F-4872-8BEE-06C047F70CDA}" srcId="{2A1FC639-5C89-49E6-93B6-9765FE7519C7}" destId="{B4E7AD64-9D5C-48A7-B520-463143FDA4CD}" srcOrd="0" destOrd="0" parTransId="{830FB26A-2B45-49D8-9630-61C4CF690797}" sibTransId="{1707E46B-5937-4689-8EAC-CFB74B1F4138}"/>
    <dgm:cxn modelId="{A4553261-2B15-40D0-972C-6204BFCE2D40}" srcId="{64D91151-064D-46E7-B46E-EF2117951DAE}" destId="{2A1FC639-5C89-49E6-93B6-9765FE7519C7}" srcOrd="1" destOrd="0" parTransId="{F1862EA5-763A-4DB1-A441-7409D664C098}" sibTransId="{78D600BF-1DA2-4ECC-9090-847FAD1545DE}"/>
    <dgm:cxn modelId="{178DB682-993F-48AD-96DC-59B44C24F30E}" type="presOf" srcId="{E804E57B-6A96-4A12-86FE-E56A35FBAD2F}" destId="{4E750264-C22C-48C7-8400-E57837C54AB9}" srcOrd="0" destOrd="0" presId="urn:microsoft.com/office/officeart/2005/8/layout/vList5"/>
    <dgm:cxn modelId="{2020AB65-7B06-4D97-9D6F-D7463431EECC}" type="presOf" srcId="{37C80AF1-F5BC-48E0-AB6B-6D2803ECB913}" destId="{4E750264-C22C-48C7-8400-E57837C54AB9}" srcOrd="0" destOrd="2" presId="urn:microsoft.com/office/officeart/2005/8/layout/vList5"/>
    <dgm:cxn modelId="{B050E411-1ABB-4335-B4C0-74CCB7186922}" type="presOf" srcId="{7854899A-FC24-4C1A-ABF7-F76321199CB6}" destId="{4E750264-C22C-48C7-8400-E57837C54AB9}" srcOrd="0" destOrd="3" presId="urn:microsoft.com/office/officeart/2005/8/layout/vList5"/>
    <dgm:cxn modelId="{8717BAB4-C1F0-4A34-A4BD-F5A40DC0402B}" srcId="{8E68179D-11A5-44C9-AADD-B4EB8E6328DD}" destId="{37C80AF1-F5BC-48E0-AB6B-6D2803ECB913}" srcOrd="2" destOrd="0" parTransId="{D16205C1-B746-47C9-9B2D-4F5EF8731993}" sibTransId="{FB03E4FA-7F17-4A73-BF8D-4A6134C292E0}"/>
    <dgm:cxn modelId="{C200732B-A2E4-4BDB-9D06-2B0EACAD5652}" type="presOf" srcId="{F628ECAF-E238-4343-914B-B900E564414C}" destId="{5CEB028D-39DA-4CD2-A4C0-68AD82E211BE}" srcOrd="0" destOrd="0" presId="urn:microsoft.com/office/officeart/2005/8/layout/vList5"/>
    <dgm:cxn modelId="{66272EDA-D81E-421E-AE17-9D99BBC20AAC}" type="presOf" srcId="{8E68179D-11A5-44C9-AADD-B4EB8E6328DD}" destId="{F11AE22C-1E1A-4E9F-BCB3-414F723F7E9D}" srcOrd="0" destOrd="0" presId="urn:microsoft.com/office/officeart/2005/8/layout/vList5"/>
    <dgm:cxn modelId="{D38BCDC2-01A0-414D-93A4-F31F7D8C6397}" type="presOf" srcId="{64D91151-064D-46E7-B46E-EF2117951DAE}" destId="{2BE2FD1C-C52E-433C-8D0D-C1D2A3D34EFF}" srcOrd="0" destOrd="0" presId="urn:microsoft.com/office/officeart/2005/8/layout/vList5"/>
    <dgm:cxn modelId="{869CFDD1-302C-4183-92D4-F0A18C476105}" srcId="{64D91151-064D-46E7-B46E-EF2117951DAE}" destId="{8E68179D-11A5-44C9-AADD-B4EB8E6328DD}" srcOrd="2" destOrd="0" parTransId="{DA3B21D8-C3FC-4F88-9A17-DEC397F3DDA7}" sibTransId="{0CCB868E-0C9A-43C4-A100-C4CC0430808E}"/>
    <dgm:cxn modelId="{72988076-CEB3-4F1F-BC4B-F6A5E4D7FA61}" srcId="{64D91151-064D-46E7-B46E-EF2117951DAE}" destId="{F628ECAF-E238-4343-914B-B900E564414C}" srcOrd="0" destOrd="0" parTransId="{710FD0D0-F934-4CF0-AED7-DDCEC19237A5}" sibTransId="{C96954FC-4806-4499-9790-22761E4C728B}"/>
    <dgm:cxn modelId="{C47E9BCF-89BD-4B80-9171-DA10067BB65A}" type="presOf" srcId="{3BB81EAB-0E48-4943-B85C-926DBC0BEF03}" destId="{4E750264-C22C-48C7-8400-E57837C54AB9}" srcOrd="0" destOrd="1" presId="urn:microsoft.com/office/officeart/2005/8/layout/vList5"/>
    <dgm:cxn modelId="{96A8C0DD-9957-4908-9AA7-2FCA7E5F30F0}" srcId="{8E68179D-11A5-44C9-AADD-B4EB8E6328DD}" destId="{3BB81EAB-0E48-4943-B85C-926DBC0BEF03}" srcOrd="1" destOrd="0" parTransId="{D716B20C-B9D4-43A1-94CC-CC990807B648}" sibTransId="{18A146F4-37BE-4C02-A1D9-01C1EA3092C9}"/>
    <dgm:cxn modelId="{F8353674-1A99-49F5-900F-EBCA2C827743}" srcId="{8E68179D-11A5-44C9-AADD-B4EB8E6328DD}" destId="{7854899A-FC24-4C1A-ABF7-F76321199CB6}" srcOrd="3" destOrd="0" parTransId="{0BDF09D6-264E-4229-9FBA-1166312D0701}" sibTransId="{D376D0F0-8C7E-409B-8472-2B0CC9015F60}"/>
    <dgm:cxn modelId="{62A097BB-47AF-46D2-8B20-832C358A840B}" srcId="{8E68179D-11A5-44C9-AADD-B4EB8E6328DD}" destId="{E804E57B-6A96-4A12-86FE-E56A35FBAD2F}" srcOrd="0" destOrd="0" parTransId="{372CDAEB-F456-46E8-935E-467553B20DE5}" sibTransId="{42F0FAD8-0602-4223-9B10-75D76579F770}"/>
    <dgm:cxn modelId="{66CE9A85-77C1-4BD5-BB61-393F1C21FD92}" type="presParOf" srcId="{2BE2FD1C-C52E-433C-8D0D-C1D2A3D34EFF}" destId="{C880A688-973E-4472-92F2-0D98A268C8E0}" srcOrd="0" destOrd="0" presId="urn:microsoft.com/office/officeart/2005/8/layout/vList5"/>
    <dgm:cxn modelId="{130C4363-0BF0-4594-B95F-D107236AED42}" type="presParOf" srcId="{C880A688-973E-4472-92F2-0D98A268C8E0}" destId="{5CEB028D-39DA-4CD2-A4C0-68AD82E211BE}" srcOrd="0" destOrd="0" presId="urn:microsoft.com/office/officeart/2005/8/layout/vList5"/>
    <dgm:cxn modelId="{87B1109F-9902-4DEC-BCB8-AB850FB726BE}" type="presParOf" srcId="{C880A688-973E-4472-92F2-0D98A268C8E0}" destId="{3FA72C3C-F573-46BA-A5DC-C4371FB6884A}" srcOrd="1" destOrd="0" presId="urn:microsoft.com/office/officeart/2005/8/layout/vList5"/>
    <dgm:cxn modelId="{267E1C28-1217-4AFE-BC1B-A290412659E2}" type="presParOf" srcId="{2BE2FD1C-C52E-433C-8D0D-C1D2A3D34EFF}" destId="{8DF67300-DF63-4D76-8A38-09FD1F9E0417}" srcOrd="1" destOrd="0" presId="urn:microsoft.com/office/officeart/2005/8/layout/vList5"/>
    <dgm:cxn modelId="{1F3C1076-E536-41C8-BF81-FB9E470C8E49}" type="presParOf" srcId="{2BE2FD1C-C52E-433C-8D0D-C1D2A3D34EFF}" destId="{363014B1-7C09-4FB4-B5B9-B212DFCCA0AC}" srcOrd="2" destOrd="0" presId="urn:microsoft.com/office/officeart/2005/8/layout/vList5"/>
    <dgm:cxn modelId="{7B3610CE-C516-4B52-9450-F6ACBBDD196E}" type="presParOf" srcId="{363014B1-7C09-4FB4-B5B9-B212DFCCA0AC}" destId="{7B848963-08D3-4690-9793-FAF7821FAAB5}" srcOrd="0" destOrd="0" presId="urn:microsoft.com/office/officeart/2005/8/layout/vList5"/>
    <dgm:cxn modelId="{185B5184-8579-4758-8DBF-9EA5E1EC2CAE}" type="presParOf" srcId="{363014B1-7C09-4FB4-B5B9-B212DFCCA0AC}" destId="{DFD306A6-AABA-40D2-9EE2-DDB95804D876}" srcOrd="1" destOrd="0" presId="urn:microsoft.com/office/officeart/2005/8/layout/vList5"/>
    <dgm:cxn modelId="{259E9B6A-BB36-4075-8305-AEF65CD19376}" type="presParOf" srcId="{2BE2FD1C-C52E-433C-8D0D-C1D2A3D34EFF}" destId="{718FC5A2-D4C6-4ACE-AE20-86D8AFA11E84}" srcOrd="3" destOrd="0" presId="urn:microsoft.com/office/officeart/2005/8/layout/vList5"/>
    <dgm:cxn modelId="{5DD8F16D-A3FA-4A4A-9E59-B00B530B7421}" type="presParOf" srcId="{2BE2FD1C-C52E-433C-8D0D-C1D2A3D34EFF}" destId="{BD66ED4E-BB33-4C8C-8EFC-CDA75A3259C1}" srcOrd="4" destOrd="0" presId="urn:microsoft.com/office/officeart/2005/8/layout/vList5"/>
    <dgm:cxn modelId="{E8174B1D-C7AA-4F05-8AC9-9E87DAF8EB0F}" type="presParOf" srcId="{BD66ED4E-BB33-4C8C-8EFC-CDA75A3259C1}" destId="{F11AE22C-1E1A-4E9F-BCB3-414F723F7E9D}" srcOrd="0" destOrd="0" presId="urn:microsoft.com/office/officeart/2005/8/layout/vList5"/>
    <dgm:cxn modelId="{8BE8E5DA-8C7D-4790-8233-78977F730198}" type="presParOf" srcId="{BD66ED4E-BB33-4C8C-8EFC-CDA75A3259C1}" destId="{4E750264-C22C-48C7-8400-E57837C54AB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7B84BB-3CC3-4823-A314-E4D1F8F2A960}" type="doc">
      <dgm:prSet loTypeId="urn:microsoft.com/office/officeart/2005/8/layout/vList5" loCatId="list" qsTypeId="urn:microsoft.com/office/officeart/2005/8/quickstyle/3d1" qsCatId="3D" csTypeId="urn:microsoft.com/office/officeart/2005/8/colors/colorful5" csCatId="colorful" phldr="1"/>
      <dgm:spPr/>
      <dgm:t>
        <a:bodyPr/>
        <a:lstStyle/>
        <a:p>
          <a:pPr rtl="1"/>
          <a:endParaRPr lang="he-IL"/>
        </a:p>
      </dgm:t>
    </dgm:pt>
    <dgm:pt modelId="{2FFDA1BD-3C7C-44F1-87CB-87D0EA49F602}">
      <dgm:prSet phldrT="[Text]" custT="1"/>
      <dgm:spPr/>
      <dgm:t>
        <a:bodyPr/>
        <a:lstStyle/>
        <a:p>
          <a:pPr rtl="1"/>
          <a:r>
            <a:rPr lang="he-IL" sz="2400" dirty="0" smtClean="0">
              <a:solidFill>
                <a:schemeClr val="bg1"/>
              </a:solidFill>
              <a:latin typeface="David" pitchFamily="34" charset="-79"/>
              <a:cs typeface="David" pitchFamily="34" charset="-79"/>
            </a:rPr>
            <a:t>הא לחמא עניא</a:t>
          </a:r>
          <a:endParaRPr lang="he-IL" sz="2400" dirty="0">
            <a:solidFill>
              <a:schemeClr val="bg1"/>
            </a:solidFill>
            <a:latin typeface="David" pitchFamily="34" charset="-79"/>
            <a:cs typeface="David" pitchFamily="34" charset="-79"/>
          </a:endParaRPr>
        </a:p>
      </dgm:t>
    </dgm:pt>
    <dgm:pt modelId="{28BD344C-EC08-4FFE-9DEE-6EA9EEEB4611}" type="parTrans" cxnId="{8524B2E8-729E-4389-B4E4-DF4522E7811C}">
      <dgm:prSet/>
      <dgm:spPr/>
      <dgm:t>
        <a:bodyPr/>
        <a:lstStyle/>
        <a:p>
          <a:pPr rtl="1"/>
          <a:endParaRPr lang="he-IL"/>
        </a:p>
      </dgm:t>
    </dgm:pt>
    <dgm:pt modelId="{CB2D3E9F-1288-42F5-B9AD-F92401741D5D}" type="sibTrans" cxnId="{8524B2E8-729E-4389-B4E4-DF4522E7811C}">
      <dgm:prSet/>
      <dgm:spPr/>
      <dgm:t>
        <a:bodyPr/>
        <a:lstStyle/>
        <a:p>
          <a:pPr rtl="1"/>
          <a:endParaRPr lang="he-IL"/>
        </a:p>
      </dgm:t>
    </dgm:pt>
    <dgm:pt modelId="{6DD08AF5-D987-494D-A196-3D42498E3107}">
      <dgm:prSet phldrT="[Text]" custT="1"/>
      <dgm:spPr/>
      <dgm:t>
        <a:bodyPr/>
        <a:lstStyle/>
        <a:p>
          <a:pPr rtl="0"/>
          <a:r>
            <a:rPr lang="en-GB" sz="2000" dirty="0" smtClean="0">
              <a:solidFill>
                <a:schemeClr val="tx1"/>
              </a:solidFill>
            </a:rPr>
            <a:t>Quote – connecting our seder to the very first one</a:t>
          </a:r>
          <a:endParaRPr lang="he-IL" sz="2000" dirty="0">
            <a:solidFill>
              <a:schemeClr val="tx1"/>
            </a:solidFill>
          </a:endParaRPr>
        </a:p>
      </dgm:t>
    </dgm:pt>
    <dgm:pt modelId="{5FD23A2C-A97B-414F-A7BD-88E45420E51D}" type="parTrans" cxnId="{6F837AB8-1BDD-42F0-A5C4-4EB92B3342BC}">
      <dgm:prSet/>
      <dgm:spPr/>
      <dgm:t>
        <a:bodyPr/>
        <a:lstStyle/>
        <a:p>
          <a:pPr rtl="1"/>
          <a:endParaRPr lang="he-IL"/>
        </a:p>
      </dgm:t>
    </dgm:pt>
    <dgm:pt modelId="{EE268828-19A8-4858-AA2A-702203FC554A}" type="sibTrans" cxnId="{6F837AB8-1BDD-42F0-A5C4-4EB92B3342BC}">
      <dgm:prSet/>
      <dgm:spPr/>
      <dgm:t>
        <a:bodyPr/>
        <a:lstStyle/>
        <a:p>
          <a:pPr rtl="1"/>
          <a:endParaRPr lang="he-IL"/>
        </a:p>
      </dgm:t>
    </dgm:pt>
    <dgm:pt modelId="{22FB0B1C-39A2-4E46-A2D4-32C1389540A7}">
      <dgm:prSet phldrT="[Text]" custT="1"/>
      <dgm:spPr/>
      <dgm:t>
        <a:bodyPr/>
        <a:lstStyle/>
        <a:p>
          <a:pPr rtl="1"/>
          <a:r>
            <a:rPr lang="he-IL" sz="2400" dirty="0" smtClean="0">
              <a:latin typeface="David" pitchFamily="34" charset="-79"/>
              <a:cs typeface="David" pitchFamily="34" charset="-79"/>
            </a:rPr>
            <a:t>מה נשתנה הלילה הזה</a:t>
          </a:r>
          <a:endParaRPr lang="he-IL" sz="2400" dirty="0">
            <a:latin typeface="David" pitchFamily="34" charset="-79"/>
            <a:cs typeface="David" pitchFamily="34" charset="-79"/>
          </a:endParaRPr>
        </a:p>
      </dgm:t>
    </dgm:pt>
    <dgm:pt modelId="{B2D687A8-AF25-4360-BFDD-7AD42600F8D8}" type="parTrans" cxnId="{6E8BAEDD-CAD9-4B51-A1E4-0AFBCA7DC930}">
      <dgm:prSet/>
      <dgm:spPr/>
      <dgm:t>
        <a:bodyPr/>
        <a:lstStyle/>
        <a:p>
          <a:pPr rtl="1"/>
          <a:endParaRPr lang="he-IL"/>
        </a:p>
      </dgm:t>
    </dgm:pt>
    <dgm:pt modelId="{58DAD71F-25FE-416B-BC9C-4DA180FF6A26}" type="sibTrans" cxnId="{6E8BAEDD-CAD9-4B51-A1E4-0AFBCA7DC930}">
      <dgm:prSet/>
      <dgm:spPr/>
      <dgm:t>
        <a:bodyPr/>
        <a:lstStyle/>
        <a:p>
          <a:pPr rtl="1"/>
          <a:endParaRPr lang="he-IL"/>
        </a:p>
      </dgm:t>
    </dgm:pt>
    <dgm:pt modelId="{47DF3DCE-A111-4010-AB3A-6BBD6CA09D0F}">
      <dgm:prSet phldrT="[Text]" custT="1"/>
      <dgm:spPr/>
      <dgm:t>
        <a:bodyPr/>
        <a:lstStyle/>
        <a:p>
          <a:pPr rtl="0"/>
          <a:r>
            <a:rPr lang="en-GB" sz="2000" dirty="0" smtClean="0"/>
            <a:t>One question – why is this night different?</a:t>
          </a:r>
          <a:endParaRPr lang="he-IL" sz="2000" dirty="0"/>
        </a:p>
      </dgm:t>
    </dgm:pt>
    <dgm:pt modelId="{FB29DFF5-2722-4837-90CA-9FCB5840D5F6}" type="parTrans" cxnId="{0AA541A2-6AAA-453C-BDB0-CB384C586635}">
      <dgm:prSet/>
      <dgm:spPr/>
      <dgm:t>
        <a:bodyPr/>
        <a:lstStyle/>
        <a:p>
          <a:pPr rtl="1"/>
          <a:endParaRPr lang="he-IL"/>
        </a:p>
      </dgm:t>
    </dgm:pt>
    <dgm:pt modelId="{30CC8622-62A8-4A68-8542-3E620209A84A}" type="sibTrans" cxnId="{0AA541A2-6AAA-453C-BDB0-CB384C586635}">
      <dgm:prSet/>
      <dgm:spPr/>
      <dgm:t>
        <a:bodyPr/>
        <a:lstStyle/>
        <a:p>
          <a:pPr rtl="1"/>
          <a:endParaRPr lang="he-IL"/>
        </a:p>
      </dgm:t>
    </dgm:pt>
    <dgm:pt modelId="{E179ED9D-8ED0-4FBA-AE00-98FEA586DDA7}">
      <dgm:prSet phldrT="[Text]" custT="1"/>
      <dgm:spPr/>
      <dgm:t>
        <a:bodyPr/>
        <a:lstStyle/>
        <a:p>
          <a:pPr rtl="1"/>
          <a:r>
            <a:rPr lang="he-IL" sz="2400" dirty="0" smtClean="0">
              <a:latin typeface="David" pitchFamily="34" charset="-79"/>
              <a:cs typeface="David" pitchFamily="34" charset="-79"/>
            </a:rPr>
            <a:t>עבדים היינו</a:t>
          </a:r>
          <a:endParaRPr lang="he-IL" sz="2400" dirty="0">
            <a:latin typeface="David" pitchFamily="34" charset="-79"/>
            <a:cs typeface="David" pitchFamily="34" charset="-79"/>
          </a:endParaRPr>
        </a:p>
      </dgm:t>
    </dgm:pt>
    <dgm:pt modelId="{2EC7CC32-27ED-443C-8560-9F20E6EED2D7}" type="parTrans" cxnId="{1D0B635A-01E4-4C89-92B1-D7AFDB2E301F}">
      <dgm:prSet/>
      <dgm:spPr/>
      <dgm:t>
        <a:bodyPr/>
        <a:lstStyle/>
        <a:p>
          <a:pPr rtl="1"/>
          <a:endParaRPr lang="he-IL"/>
        </a:p>
      </dgm:t>
    </dgm:pt>
    <dgm:pt modelId="{04AE6998-BC8E-4B80-860E-4A4863BBF33D}" type="sibTrans" cxnId="{1D0B635A-01E4-4C89-92B1-D7AFDB2E301F}">
      <dgm:prSet/>
      <dgm:spPr/>
      <dgm:t>
        <a:bodyPr/>
        <a:lstStyle/>
        <a:p>
          <a:pPr rtl="1"/>
          <a:endParaRPr lang="he-IL"/>
        </a:p>
      </dgm:t>
    </dgm:pt>
    <dgm:pt modelId="{3C209210-1000-4BFF-A74D-73A1B7E4252A}">
      <dgm:prSet phldrT="[Text]" custT="1"/>
      <dgm:spPr/>
      <dgm:t>
        <a:bodyPr/>
        <a:lstStyle/>
        <a:p>
          <a:pPr rtl="0"/>
          <a:r>
            <a:rPr lang="en-GB" sz="2000" dirty="0" smtClean="0"/>
            <a:t>Explaining why tonight is important.</a:t>
          </a:r>
          <a:endParaRPr lang="he-IL" sz="2000" dirty="0"/>
        </a:p>
      </dgm:t>
    </dgm:pt>
    <dgm:pt modelId="{2C35C285-BE86-43A9-BEDD-7110E06CFBF1}" type="parTrans" cxnId="{178BF317-03D1-40E8-A24F-D810A2029F26}">
      <dgm:prSet/>
      <dgm:spPr/>
      <dgm:t>
        <a:bodyPr/>
        <a:lstStyle/>
        <a:p>
          <a:pPr rtl="1"/>
          <a:endParaRPr lang="he-IL"/>
        </a:p>
      </dgm:t>
    </dgm:pt>
    <dgm:pt modelId="{88220C08-8F20-4D3F-A4C5-6C768B039854}" type="sibTrans" cxnId="{178BF317-03D1-40E8-A24F-D810A2029F26}">
      <dgm:prSet/>
      <dgm:spPr/>
      <dgm:t>
        <a:bodyPr/>
        <a:lstStyle/>
        <a:p>
          <a:pPr rtl="1"/>
          <a:endParaRPr lang="he-IL"/>
        </a:p>
      </dgm:t>
    </dgm:pt>
    <dgm:pt modelId="{AED03661-D764-4638-81C5-95B7F7ECA99E}">
      <dgm:prSet phldrT="[Text]" custT="1"/>
      <dgm:spPr/>
      <dgm:t>
        <a:bodyPr/>
        <a:lstStyle/>
        <a:p>
          <a:pPr rtl="0"/>
          <a:r>
            <a:rPr lang="en-GB" sz="2000" dirty="0" smtClean="0"/>
            <a:t>Followed by 4 examples of trying to get the kid’s attention.</a:t>
          </a:r>
          <a:endParaRPr lang="he-IL" sz="2000" dirty="0"/>
        </a:p>
      </dgm:t>
    </dgm:pt>
    <dgm:pt modelId="{FA370C9D-2C65-47F3-9D15-71A03107B9B3}" type="parTrans" cxnId="{0117E37B-9C48-4E3D-9DCE-8552715DAC08}">
      <dgm:prSet/>
      <dgm:spPr/>
      <dgm:t>
        <a:bodyPr/>
        <a:lstStyle/>
        <a:p>
          <a:pPr rtl="1"/>
          <a:endParaRPr lang="he-IL"/>
        </a:p>
      </dgm:t>
    </dgm:pt>
    <dgm:pt modelId="{D903A0AF-89C9-41E3-BFA8-4A8FB412DBE4}" type="sibTrans" cxnId="{0117E37B-9C48-4E3D-9DCE-8552715DAC08}">
      <dgm:prSet/>
      <dgm:spPr/>
      <dgm:t>
        <a:bodyPr/>
        <a:lstStyle/>
        <a:p>
          <a:pPr rtl="1"/>
          <a:endParaRPr lang="he-IL"/>
        </a:p>
      </dgm:t>
    </dgm:pt>
    <dgm:pt modelId="{3580BCE5-34B1-44F3-A21D-A1F1100DEE2E}">
      <dgm:prSet phldrT="[Text]" custT="1"/>
      <dgm:spPr/>
      <dgm:t>
        <a:bodyPr/>
        <a:lstStyle/>
        <a:p>
          <a:pPr rtl="0"/>
          <a:r>
            <a:rPr lang="en-GB" sz="2000" dirty="0" smtClean="0"/>
            <a:t>If it weren’t for this, we would still be slaves.</a:t>
          </a:r>
          <a:endParaRPr lang="he-IL" sz="2000" dirty="0"/>
        </a:p>
      </dgm:t>
    </dgm:pt>
    <dgm:pt modelId="{9B925BD9-BE59-48D5-9B7F-F48B3CF9594A}" type="parTrans" cxnId="{E622F78B-9BC9-46DA-BE0D-D08FA5A93A31}">
      <dgm:prSet/>
      <dgm:spPr/>
      <dgm:t>
        <a:bodyPr/>
        <a:lstStyle/>
        <a:p>
          <a:pPr rtl="1"/>
          <a:endParaRPr lang="he-IL"/>
        </a:p>
      </dgm:t>
    </dgm:pt>
    <dgm:pt modelId="{C3FC1B4F-8D8C-4CCE-A962-521ACDA002A6}" type="sibTrans" cxnId="{E622F78B-9BC9-46DA-BE0D-D08FA5A93A31}">
      <dgm:prSet/>
      <dgm:spPr/>
      <dgm:t>
        <a:bodyPr/>
        <a:lstStyle/>
        <a:p>
          <a:pPr rtl="1"/>
          <a:endParaRPr lang="he-IL"/>
        </a:p>
      </dgm:t>
    </dgm:pt>
    <dgm:pt modelId="{CA5719B0-1075-48D3-8102-6011F6195FBE}">
      <dgm:prSet phldrT="[Text]" custT="1"/>
      <dgm:spPr/>
      <dgm:t>
        <a:bodyPr/>
        <a:lstStyle/>
        <a:p>
          <a:pPr rtl="0"/>
          <a:r>
            <a:rPr lang="en-GB" sz="2000" dirty="0" smtClean="0"/>
            <a:t>Everyone has to tell the story, even the wise men.</a:t>
          </a:r>
          <a:endParaRPr lang="he-IL" sz="2000" dirty="0"/>
        </a:p>
      </dgm:t>
    </dgm:pt>
    <dgm:pt modelId="{4CA246BF-AD0F-421C-AE4B-859FD5A6A13C}" type="parTrans" cxnId="{CB9850CD-CAC2-4333-9B0E-9B7425C45FC5}">
      <dgm:prSet/>
      <dgm:spPr/>
      <dgm:t>
        <a:bodyPr/>
        <a:lstStyle/>
        <a:p>
          <a:pPr rtl="1"/>
          <a:endParaRPr lang="he-IL"/>
        </a:p>
      </dgm:t>
    </dgm:pt>
    <dgm:pt modelId="{0816002E-1896-4A17-91E9-D92E13C66EC1}" type="sibTrans" cxnId="{CB9850CD-CAC2-4333-9B0E-9B7425C45FC5}">
      <dgm:prSet/>
      <dgm:spPr/>
      <dgm:t>
        <a:bodyPr/>
        <a:lstStyle/>
        <a:p>
          <a:pPr rtl="1"/>
          <a:endParaRPr lang="he-IL"/>
        </a:p>
      </dgm:t>
    </dgm:pt>
    <dgm:pt modelId="{98FF42CC-3E0B-463E-8D11-CB6EEEB777AF}">
      <dgm:prSet custT="1"/>
      <dgm:spPr/>
      <dgm:t>
        <a:bodyPr/>
        <a:lstStyle/>
        <a:p>
          <a:pPr rtl="1"/>
          <a:r>
            <a:rPr lang="he-IL" sz="2400" dirty="0" smtClean="0">
              <a:latin typeface="David" pitchFamily="34" charset="-79"/>
              <a:cs typeface="David" pitchFamily="34" charset="-79"/>
            </a:rPr>
            <a:t>מעשה ברבי אליעזר...</a:t>
          </a:r>
          <a:endParaRPr lang="he-IL" sz="2400" dirty="0">
            <a:latin typeface="David" pitchFamily="34" charset="-79"/>
            <a:cs typeface="David" pitchFamily="34" charset="-79"/>
          </a:endParaRPr>
        </a:p>
      </dgm:t>
    </dgm:pt>
    <dgm:pt modelId="{E56D09AB-AC46-44BF-A8E0-782703D9F1C5}" type="parTrans" cxnId="{05B30755-C3C4-49E9-BCC6-58F71DC6B486}">
      <dgm:prSet/>
      <dgm:spPr/>
      <dgm:t>
        <a:bodyPr/>
        <a:lstStyle/>
        <a:p>
          <a:pPr rtl="1"/>
          <a:endParaRPr lang="he-IL"/>
        </a:p>
      </dgm:t>
    </dgm:pt>
    <dgm:pt modelId="{0CD499D6-DFB3-4E24-97F3-548C2E88FCB6}" type="sibTrans" cxnId="{05B30755-C3C4-49E9-BCC6-58F71DC6B486}">
      <dgm:prSet/>
      <dgm:spPr/>
      <dgm:t>
        <a:bodyPr/>
        <a:lstStyle/>
        <a:p>
          <a:pPr rtl="1"/>
          <a:endParaRPr lang="he-IL"/>
        </a:p>
      </dgm:t>
    </dgm:pt>
    <dgm:pt modelId="{1A00B3F5-4FEB-475B-A452-7FD83D7D9973}">
      <dgm:prSet custT="1"/>
      <dgm:spPr/>
      <dgm:t>
        <a:bodyPr/>
        <a:lstStyle/>
        <a:p>
          <a:pPr rtl="0"/>
          <a:r>
            <a:rPr lang="en-GB" sz="2000" i="1" dirty="0" smtClean="0"/>
            <a:t>A</a:t>
          </a:r>
          <a:r>
            <a:rPr lang="en-GB" sz="2000" dirty="0" smtClean="0"/>
            <a:t> story not </a:t>
          </a:r>
          <a:r>
            <a:rPr lang="en-GB" sz="2000" i="1" dirty="0" smtClean="0"/>
            <a:t>the</a:t>
          </a:r>
          <a:r>
            <a:rPr lang="en-GB" sz="2000" dirty="0" smtClean="0"/>
            <a:t> story.</a:t>
          </a:r>
          <a:endParaRPr lang="he-IL" sz="2000" dirty="0"/>
        </a:p>
      </dgm:t>
    </dgm:pt>
    <dgm:pt modelId="{151D639F-2553-4E81-9E33-C745223603CE}" type="parTrans" cxnId="{71CD0FD2-1A99-4C2F-A89C-A3B720DD605C}">
      <dgm:prSet/>
      <dgm:spPr/>
      <dgm:t>
        <a:bodyPr/>
        <a:lstStyle/>
        <a:p>
          <a:pPr rtl="1"/>
          <a:endParaRPr lang="he-IL"/>
        </a:p>
      </dgm:t>
    </dgm:pt>
    <dgm:pt modelId="{42EF96C5-CA77-4D80-861C-E79B9C7BED14}" type="sibTrans" cxnId="{71CD0FD2-1A99-4C2F-A89C-A3B720DD605C}">
      <dgm:prSet/>
      <dgm:spPr/>
      <dgm:t>
        <a:bodyPr/>
        <a:lstStyle/>
        <a:p>
          <a:pPr rtl="1"/>
          <a:endParaRPr lang="he-IL"/>
        </a:p>
      </dgm:t>
    </dgm:pt>
    <dgm:pt modelId="{9A623900-DD67-493C-B3DE-C3A828F1201D}">
      <dgm:prSet custT="1"/>
      <dgm:spPr/>
      <dgm:t>
        <a:bodyPr/>
        <a:lstStyle/>
        <a:p>
          <a:pPr rtl="0"/>
          <a:r>
            <a:rPr lang="en-GB" sz="2000" dirty="0" smtClean="0"/>
            <a:t>Proof text for previous statement.</a:t>
          </a:r>
          <a:endParaRPr lang="he-IL" sz="2000" dirty="0"/>
        </a:p>
      </dgm:t>
    </dgm:pt>
    <dgm:pt modelId="{2CE1245C-570E-49FD-A214-83A14FB2670A}" type="parTrans" cxnId="{9ECB01C3-5D4D-45AB-A850-838E1F04CC86}">
      <dgm:prSet/>
      <dgm:spPr/>
      <dgm:t>
        <a:bodyPr/>
        <a:lstStyle/>
        <a:p>
          <a:pPr rtl="1"/>
          <a:endParaRPr lang="he-IL"/>
        </a:p>
      </dgm:t>
    </dgm:pt>
    <dgm:pt modelId="{DAA8202F-78DD-4AF8-9732-1127D6B8FEEE}" type="sibTrans" cxnId="{9ECB01C3-5D4D-45AB-A850-838E1F04CC86}">
      <dgm:prSet/>
      <dgm:spPr/>
      <dgm:t>
        <a:bodyPr/>
        <a:lstStyle/>
        <a:p>
          <a:pPr rtl="1"/>
          <a:endParaRPr lang="he-IL"/>
        </a:p>
      </dgm:t>
    </dgm:pt>
    <dgm:pt modelId="{3439CC4B-380A-404C-B5E0-4E21B5B4617D}">
      <dgm:prSet custT="1"/>
      <dgm:spPr/>
      <dgm:t>
        <a:bodyPr/>
        <a:lstStyle/>
        <a:p>
          <a:pPr rtl="1"/>
          <a:r>
            <a:rPr lang="he-IL" sz="2400" dirty="0" smtClean="0">
              <a:latin typeface="David" pitchFamily="34" charset="-79"/>
              <a:cs typeface="David" pitchFamily="34" charset="-79"/>
            </a:rPr>
            <a:t>אמר רבי אלעזר ..</a:t>
          </a:r>
          <a:endParaRPr lang="he-IL" sz="2400" dirty="0">
            <a:latin typeface="David" pitchFamily="34" charset="-79"/>
            <a:cs typeface="David" pitchFamily="34" charset="-79"/>
          </a:endParaRPr>
        </a:p>
      </dgm:t>
    </dgm:pt>
    <dgm:pt modelId="{B6D64917-2E8A-4348-AB34-6E2A905CE23A}" type="parTrans" cxnId="{9E4BA847-57EE-4B8C-8294-512B5F56F4F1}">
      <dgm:prSet/>
      <dgm:spPr/>
      <dgm:t>
        <a:bodyPr/>
        <a:lstStyle/>
        <a:p>
          <a:pPr rtl="1"/>
          <a:endParaRPr lang="he-IL"/>
        </a:p>
      </dgm:t>
    </dgm:pt>
    <dgm:pt modelId="{72558078-27F0-4336-A348-F5799C82179B}" type="sibTrans" cxnId="{9E4BA847-57EE-4B8C-8294-512B5F56F4F1}">
      <dgm:prSet/>
      <dgm:spPr/>
      <dgm:t>
        <a:bodyPr/>
        <a:lstStyle/>
        <a:p>
          <a:pPr rtl="1"/>
          <a:endParaRPr lang="he-IL"/>
        </a:p>
      </dgm:t>
    </dgm:pt>
    <dgm:pt modelId="{9E90C411-D7A2-4D22-877A-1AE9C9013255}">
      <dgm:prSet custT="1"/>
      <dgm:spPr/>
      <dgm:t>
        <a:bodyPr/>
        <a:lstStyle/>
        <a:p>
          <a:pPr rtl="0"/>
          <a:r>
            <a:rPr lang="en-GB" sz="2000" dirty="0" smtClean="0"/>
            <a:t>Topic is chiyuv to mention the story every day.</a:t>
          </a:r>
          <a:endParaRPr lang="he-IL" sz="2000" dirty="0"/>
        </a:p>
      </dgm:t>
    </dgm:pt>
    <dgm:pt modelId="{8EBE41FC-C07C-48A6-A40D-784FEFDB41AC}" type="parTrans" cxnId="{307A6AFF-5AE6-40B9-9A3A-E27D3AEC12CB}">
      <dgm:prSet/>
      <dgm:spPr/>
      <dgm:t>
        <a:bodyPr/>
        <a:lstStyle/>
        <a:p>
          <a:pPr rtl="1"/>
          <a:endParaRPr lang="he-IL"/>
        </a:p>
      </dgm:t>
    </dgm:pt>
    <dgm:pt modelId="{EEFCBC66-4301-45E2-9AF6-EDA7BCCB40D4}" type="sibTrans" cxnId="{307A6AFF-5AE6-40B9-9A3A-E27D3AEC12CB}">
      <dgm:prSet/>
      <dgm:spPr/>
      <dgm:t>
        <a:bodyPr/>
        <a:lstStyle/>
        <a:p>
          <a:pPr rtl="1"/>
          <a:endParaRPr lang="he-IL"/>
        </a:p>
      </dgm:t>
    </dgm:pt>
    <dgm:pt modelId="{FB84EAFD-7EF1-42C6-9285-C9A6D3A07402}">
      <dgm:prSet custT="1"/>
      <dgm:spPr/>
      <dgm:t>
        <a:bodyPr/>
        <a:lstStyle/>
        <a:p>
          <a:pPr rtl="0"/>
          <a:r>
            <a:rPr lang="en-GB" sz="2000" dirty="0" smtClean="0"/>
            <a:t>Quoting one of the conversations they had in Bnei Brak.</a:t>
          </a:r>
          <a:endParaRPr lang="he-IL" sz="2000" dirty="0"/>
        </a:p>
      </dgm:t>
    </dgm:pt>
    <dgm:pt modelId="{D7E84C81-793A-41A0-AE75-6C11B3661944}" type="parTrans" cxnId="{4A7CECC6-1DFD-4F5D-9B75-BB030962AC48}">
      <dgm:prSet/>
      <dgm:spPr/>
      <dgm:t>
        <a:bodyPr/>
        <a:lstStyle/>
        <a:p>
          <a:pPr rtl="1"/>
          <a:endParaRPr lang="he-IL"/>
        </a:p>
      </dgm:t>
    </dgm:pt>
    <dgm:pt modelId="{6D04FE41-934A-4E33-A81B-D3EA77DD9C8B}" type="sibTrans" cxnId="{4A7CECC6-1DFD-4F5D-9B75-BB030962AC48}">
      <dgm:prSet/>
      <dgm:spPr/>
      <dgm:t>
        <a:bodyPr/>
        <a:lstStyle/>
        <a:p>
          <a:pPr rtl="1"/>
          <a:endParaRPr lang="he-IL"/>
        </a:p>
      </dgm:t>
    </dgm:pt>
    <dgm:pt modelId="{AB928073-35FE-4212-B851-2D8D4A2A9354}">
      <dgm:prSet custT="1"/>
      <dgm:spPr/>
      <dgm:t>
        <a:bodyPr/>
        <a:lstStyle/>
        <a:p>
          <a:pPr rtl="0"/>
          <a:r>
            <a:rPr lang="en-GB" sz="2000" dirty="0" smtClean="0"/>
            <a:t>Before we tell the story, we have to connect the yearly story to the daily story. </a:t>
          </a:r>
          <a:endParaRPr lang="he-IL" sz="2000" dirty="0"/>
        </a:p>
      </dgm:t>
    </dgm:pt>
    <dgm:pt modelId="{C36581D6-3608-45DA-AA4B-C3A9F9A3D6B7}" type="parTrans" cxnId="{4E888FBC-49A0-4D7D-AE1D-6A1DD9FC860F}">
      <dgm:prSet/>
      <dgm:spPr/>
      <dgm:t>
        <a:bodyPr/>
        <a:lstStyle/>
        <a:p>
          <a:pPr rtl="1"/>
          <a:endParaRPr lang="he-IL"/>
        </a:p>
      </dgm:t>
    </dgm:pt>
    <dgm:pt modelId="{D35CD02D-FBAA-4B28-8ADA-065C2D78CAE8}" type="sibTrans" cxnId="{4E888FBC-49A0-4D7D-AE1D-6A1DD9FC860F}">
      <dgm:prSet/>
      <dgm:spPr/>
      <dgm:t>
        <a:bodyPr/>
        <a:lstStyle/>
        <a:p>
          <a:pPr rtl="1"/>
          <a:endParaRPr lang="he-IL"/>
        </a:p>
      </dgm:t>
    </dgm:pt>
    <dgm:pt modelId="{2F2A017E-36AD-4088-A4E8-200222AF811E}" type="pres">
      <dgm:prSet presAssocID="{397B84BB-3CC3-4823-A314-E4D1F8F2A960}" presName="Name0" presStyleCnt="0">
        <dgm:presLayoutVars>
          <dgm:dir/>
          <dgm:animLvl val="lvl"/>
          <dgm:resizeHandles val="exact"/>
        </dgm:presLayoutVars>
      </dgm:prSet>
      <dgm:spPr/>
      <dgm:t>
        <a:bodyPr/>
        <a:lstStyle/>
        <a:p>
          <a:pPr rtl="1"/>
          <a:endParaRPr lang="he-IL"/>
        </a:p>
      </dgm:t>
    </dgm:pt>
    <dgm:pt modelId="{B0645194-23B5-49EC-803A-56AA44A885D4}" type="pres">
      <dgm:prSet presAssocID="{2FFDA1BD-3C7C-44F1-87CB-87D0EA49F602}" presName="linNode" presStyleCnt="0"/>
      <dgm:spPr/>
    </dgm:pt>
    <dgm:pt modelId="{A45B3025-C847-47B8-8BFB-083349A643CE}" type="pres">
      <dgm:prSet presAssocID="{2FFDA1BD-3C7C-44F1-87CB-87D0EA49F602}" presName="parentText" presStyleLbl="node1" presStyleIdx="0" presStyleCnt="5" custScaleX="85185">
        <dgm:presLayoutVars>
          <dgm:chMax val="1"/>
          <dgm:bulletEnabled val="1"/>
        </dgm:presLayoutVars>
      </dgm:prSet>
      <dgm:spPr/>
      <dgm:t>
        <a:bodyPr/>
        <a:lstStyle/>
        <a:p>
          <a:pPr rtl="1"/>
          <a:endParaRPr lang="he-IL"/>
        </a:p>
      </dgm:t>
    </dgm:pt>
    <dgm:pt modelId="{391278C6-3353-4394-BDDF-8E7C99B62BA9}" type="pres">
      <dgm:prSet presAssocID="{2FFDA1BD-3C7C-44F1-87CB-87D0EA49F602}" presName="descendantText" presStyleLbl="alignAccFollowNode1" presStyleIdx="0" presStyleCnt="5" custScaleX="108752">
        <dgm:presLayoutVars>
          <dgm:bulletEnabled val="1"/>
        </dgm:presLayoutVars>
      </dgm:prSet>
      <dgm:spPr/>
      <dgm:t>
        <a:bodyPr/>
        <a:lstStyle/>
        <a:p>
          <a:pPr rtl="1"/>
          <a:endParaRPr lang="he-IL"/>
        </a:p>
      </dgm:t>
    </dgm:pt>
    <dgm:pt modelId="{FC7CA133-6E1B-43EA-AD33-2A3FE7A45210}" type="pres">
      <dgm:prSet presAssocID="{CB2D3E9F-1288-42F5-B9AD-F92401741D5D}" presName="sp" presStyleCnt="0"/>
      <dgm:spPr/>
    </dgm:pt>
    <dgm:pt modelId="{A59EACD7-8A18-4E1B-BC6D-6D05276012EF}" type="pres">
      <dgm:prSet presAssocID="{22FB0B1C-39A2-4E46-A2D4-32C1389540A7}" presName="linNode" presStyleCnt="0"/>
      <dgm:spPr/>
    </dgm:pt>
    <dgm:pt modelId="{51B16097-12BD-4A73-A179-69B9ABBEF5F8}" type="pres">
      <dgm:prSet presAssocID="{22FB0B1C-39A2-4E46-A2D4-32C1389540A7}" presName="parentText" presStyleLbl="node1" presStyleIdx="1" presStyleCnt="5" custScaleX="85185">
        <dgm:presLayoutVars>
          <dgm:chMax val="1"/>
          <dgm:bulletEnabled val="1"/>
        </dgm:presLayoutVars>
      </dgm:prSet>
      <dgm:spPr/>
      <dgm:t>
        <a:bodyPr/>
        <a:lstStyle/>
        <a:p>
          <a:pPr rtl="1"/>
          <a:endParaRPr lang="he-IL"/>
        </a:p>
      </dgm:t>
    </dgm:pt>
    <dgm:pt modelId="{7119A422-5DF6-4385-9E85-949659D56C83}" type="pres">
      <dgm:prSet presAssocID="{22FB0B1C-39A2-4E46-A2D4-32C1389540A7}" presName="descendantText" presStyleLbl="alignAccFollowNode1" presStyleIdx="1" presStyleCnt="5" custScaleX="108765" custScaleY="121567">
        <dgm:presLayoutVars>
          <dgm:bulletEnabled val="1"/>
        </dgm:presLayoutVars>
      </dgm:prSet>
      <dgm:spPr/>
      <dgm:t>
        <a:bodyPr/>
        <a:lstStyle/>
        <a:p>
          <a:pPr rtl="1"/>
          <a:endParaRPr lang="he-IL"/>
        </a:p>
      </dgm:t>
    </dgm:pt>
    <dgm:pt modelId="{AA4B3478-A4FF-4B71-BEDD-834DBA431572}" type="pres">
      <dgm:prSet presAssocID="{58DAD71F-25FE-416B-BC9C-4DA180FF6A26}" presName="sp" presStyleCnt="0"/>
      <dgm:spPr/>
    </dgm:pt>
    <dgm:pt modelId="{B6497A23-9CFB-4ADB-B3F5-5FE448A78274}" type="pres">
      <dgm:prSet presAssocID="{E179ED9D-8ED0-4FBA-AE00-98FEA586DDA7}" presName="linNode" presStyleCnt="0"/>
      <dgm:spPr/>
    </dgm:pt>
    <dgm:pt modelId="{1B5F9506-8125-4126-9824-BA303C159473}" type="pres">
      <dgm:prSet presAssocID="{E179ED9D-8ED0-4FBA-AE00-98FEA586DDA7}" presName="parentText" presStyleLbl="node1" presStyleIdx="2" presStyleCnt="5" custScaleX="85366">
        <dgm:presLayoutVars>
          <dgm:chMax val="1"/>
          <dgm:bulletEnabled val="1"/>
        </dgm:presLayoutVars>
      </dgm:prSet>
      <dgm:spPr/>
      <dgm:t>
        <a:bodyPr/>
        <a:lstStyle/>
        <a:p>
          <a:pPr rtl="1"/>
          <a:endParaRPr lang="he-IL"/>
        </a:p>
      </dgm:t>
    </dgm:pt>
    <dgm:pt modelId="{5F16C998-5D02-4D28-8720-961884E652AF}" type="pres">
      <dgm:prSet presAssocID="{E179ED9D-8ED0-4FBA-AE00-98FEA586DDA7}" presName="descendantText" presStyleLbl="alignAccFollowNode1" presStyleIdx="2" presStyleCnt="5" custScaleX="108829" custScaleY="135925">
        <dgm:presLayoutVars>
          <dgm:bulletEnabled val="1"/>
        </dgm:presLayoutVars>
      </dgm:prSet>
      <dgm:spPr/>
      <dgm:t>
        <a:bodyPr/>
        <a:lstStyle/>
        <a:p>
          <a:pPr rtl="1"/>
          <a:endParaRPr lang="he-IL"/>
        </a:p>
      </dgm:t>
    </dgm:pt>
    <dgm:pt modelId="{139ADBD3-42F1-4353-A18B-9B6FEE8B399C}" type="pres">
      <dgm:prSet presAssocID="{04AE6998-BC8E-4B80-860E-4A4863BBF33D}" presName="sp" presStyleCnt="0"/>
      <dgm:spPr/>
    </dgm:pt>
    <dgm:pt modelId="{9E722591-99ED-4F13-ADCA-B142A4BCEC9F}" type="pres">
      <dgm:prSet presAssocID="{98FF42CC-3E0B-463E-8D11-CB6EEEB777AF}" presName="linNode" presStyleCnt="0"/>
      <dgm:spPr/>
    </dgm:pt>
    <dgm:pt modelId="{122EDEC4-3D58-4F93-B83B-D86A027F49A9}" type="pres">
      <dgm:prSet presAssocID="{98FF42CC-3E0B-463E-8D11-CB6EEEB777AF}" presName="parentText" presStyleLbl="node1" presStyleIdx="3" presStyleCnt="5" custScaleX="85185">
        <dgm:presLayoutVars>
          <dgm:chMax val="1"/>
          <dgm:bulletEnabled val="1"/>
        </dgm:presLayoutVars>
      </dgm:prSet>
      <dgm:spPr/>
      <dgm:t>
        <a:bodyPr/>
        <a:lstStyle/>
        <a:p>
          <a:pPr rtl="1"/>
          <a:endParaRPr lang="he-IL"/>
        </a:p>
      </dgm:t>
    </dgm:pt>
    <dgm:pt modelId="{B7C3009D-AC3D-4080-8B12-5D1C14BAE325}" type="pres">
      <dgm:prSet presAssocID="{98FF42CC-3E0B-463E-8D11-CB6EEEB777AF}" presName="descendantText" presStyleLbl="alignAccFollowNode1" presStyleIdx="3" presStyleCnt="5" custScaleX="108747">
        <dgm:presLayoutVars>
          <dgm:bulletEnabled val="1"/>
        </dgm:presLayoutVars>
      </dgm:prSet>
      <dgm:spPr/>
      <dgm:t>
        <a:bodyPr/>
        <a:lstStyle/>
        <a:p>
          <a:pPr rtl="1"/>
          <a:endParaRPr lang="he-IL"/>
        </a:p>
      </dgm:t>
    </dgm:pt>
    <dgm:pt modelId="{9695BCF4-37D3-4700-978B-5EFBCA6FDDA7}" type="pres">
      <dgm:prSet presAssocID="{0CD499D6-DFB3-4E24-97F3-548C2E88FCB6}" presName="sp" presStyleCnt="0"/>
      <dgm:spPr/>
    </dgm:pt>
    <dgm:pt modelId="{4340FA0F-7159-44DD-A765-1F81D6D5FF6F}" type="pres">
      <dgm:prSet presAssocID="{3439CC4B-380A-404C-B5E0-4E21B5B4617D}" presName="linNode" presStyleCnt="0"/>
      <dgm:spPr/>
    </dgm:pt>
    <dgm:pt modelId="{ACE18AB8-BA3E-420C-A7B0-D37C8C1ABAB7}" type="pres">
      <dgm:prSet presAssocID="{3439CC4B-380A-404C-B5E0-4E21B5B4617D}" presName="parentText" presStyleLbl="node1" presStyleIdx="4" presStyleCnt="5" custScaleX="85185">
        <dgm:presLayoutVars>
          <dgm:chMax val="1"/>
          <dgm:bulletEnabled val="1"/>
        </dgm:presLayoutVars>
      </dgm:prSet>
      <dgm:spPr/>
      <dgm:t>
        <a:bodyPr/>
        <a:lstStyle/>
        <a:p>
          <a:pPr rtl="1"/>
          <a:endParaRPr lang="he-IL"/>
        </a:p>
      </dgm:t>
    </dgm:pt>
    <dgm:pt modelId="{DE405610-0A43-4BA2-AB85-89C1BDD225E1}" type="pres">
      <dgm:prSet presAssocID="{3439CC4B-380A-404C-B5E0-4E21B5B4617D}" presName="descendantText" presStyleLbl="alignAccFollowNode1" presStyleIdx="4" presStyleCnt="5" custScaleX="108281" custScaleY="195462">
        <dgm:presLayoutVars>
          <dgm:bulletEnabled val="1"/>
        </dgm:presLayoutVars>
      </dgm:prSet>
      <dgm:spPr/>
      <dgm:t>
        <a:bodyPr/>
        <a:lstStyle/>
        <a:p>
          <a:pPr rtl="1"/>
          <a:endParaRPr lang="he-IL"/>
        </a:p>
      </dgm:t>
    </dgm:pt>
  </dgm:ptLst>
  <dgm:cxnLst>
    <dgm:cxn modelId="{0117E37B-9C48-4E3D-9DCE-8552715DAC08}" srcId="{22FB0B1C-39A2-4E46-A2D4-32C1389540A7}" destId="{AED03661-D764-4638-81C5-95B7F7ECA99E}" srcOrd="1" destOrd="0" parTransId="{FA370C9D-2C65-47F3-9D15-71A03107B9B3}" sibTransId="{D903A0AF-89C9-41E3-BFA8-4A8FB412DBE4}"/>
    <dgm:cxn modelId="{9ECB01C3-5D4D-45AB-A850-838E1F04CC86}" srcId="{98FF42CC-3E0B-463E-8D11-CB6EEEB777AF}" destId="{9A623900-DD67-493C-B3DE-C3A828F1201D}" srcOrd="1" destOrd="0" parTransId="{2CE1245C-570E-49FD-A214-83A14FB2670A}" sibTransId="{DAA8202F-78DD-4AF8-9732-1127D6B8FEEE}"/>
    <dgm:cxn modelId="{EDC847D2-2DB9-4CE5-815E-D1A8A58CC048}" type="presOf" srcId="{3439CC4B-380A-404C-B5E0-4E21B5B4617D}" destId="{ACE18AB8-BA3E-420C-A7B0-D37C8C1ABAB7}" srcOrd="0" destOrd="0" presId="urn:microsoft.com/office/officeart/2005/8/layout/vList5"/>
    <dgm:cxn modelId="{71CD0FD2-1A99-4C2F-A89C-A3B720DD605C}" srcId="{98FF42CC-3E0B-463E-8D11-CB6EEEB777AF}" destId="{1A00B3F5-4FEB-475B-A452-7FD83D7D9973}" srcOrd="0" destOrd="0" parTransId="{151D639F-2553-4E81-9E33-C745223603CE}" sibTransId="{42EF96C5-CA77-4D80-861C-E79B9C7BED14}"/>
    <dgm:cxn modelId="{4E0AF68B-2CD5-46AD-9355-2F826F477167}" type="presOf" srcId="{1A00B3F5-4FEB-475B-A452-7FD83D7D9973}" destId="{B7C3009D-AC3D-4080-8B12-5D1C14BAE325}" srcOrd="0" destOrd="0" presId="urn:microsoft.com/office/officeart/2005/8/layout/vList5"/>
    <dgm:cxn modelId="{05B30755-C3C4-49E9-BCC6-58F71DC6B486}" srcId="{397B84BB-3CC3-4823-A314-E4D1F8F2A960}" destId="{98FF42CC-3E0B-463E-8D11-CB6EEEB777AF}" srcOrd="3" destOrd="0" parTransId="{E56D09AB-AC46-44BF-A8E0-782703D9F1C5}" sibTransId="{0CD499D6-DFB3-4E24-97F3-548C2E88FCB6}"/>
    <dgm:cxn modelId="{48218798-2BFB-4895-8A3F-89AF1E30B205}" type="presOf" srcId="{AB928073-35FE-4212-B851-2D8D4A2A9354}" destId="{DE405610-0A43-4BA2-AB85-89C1BDD225E1}" srcOrd="0" destOrd="2" presId="urn:microsoft.com/office/officeart/2005/8/layout/vList5"/>
    <dgm:cxn modelId="{307A6AFF-5AE6-40B9-9A3A-E27D3AEC12CB}" srcId="{3439CC4B-380A-404C-B5E0-4E21B5B4617D}" destId="{9E90C411-D7A2-4D22-877A-1AE9C9013255}" srcOrd="0" destOrd="0" parTransId="{8EBE41FC-C07C-48A6-A40D-784FEFDB41AC}" sibTransId="{EEFCBC66-4301-45E2-9AF6-EDA7BCCB40D4}"/>
    <dgm:cxn modelId="{178BF317-03D1-40E8-A24F-D810A2029F26}" srcId="{E179ED9D-8ED0-4FBA-AE00-98FEA586DDA7}" destId="{3C209210-1000-4BFF-A74D-73A1B7E4252A}" srcOrd="0" destOrd="0" parTransId="{2C35C285-BE86-43A9-BEDD-7110E06CFBF1}" sibTransId="{88220C08-8F20-4D3F-A4C5-6C768B039854}"/>
    <dgm:cxn modelId="{6E8BAEDD-CAD9-4B51-A1E4-0AFBCA7DC930}" srcId="{397B84BB-3CC3-4823-A314-E4D1F8F2A960}" destId="{22FB0B1C-39A2-4E46-A2D4-32C1389540A7}" srcOrd="1" destOrd="0" parTransId="{B2D687A8-AF25-4360-BFDD-7AD42600F8D8}" sibTransId="{58DAD71F-25FE-416B-BC9C-4DA180FF6A26}"/>
    <dgm:cxn modelId="{8524B2E8-729E-4389-B4E4-DF4522E7811C}" srcId="{397B84BB-3CC3-4823-A314-E4D1F8F2A960}" destId="{2FFDA1BD-3C7C-44F1-87CB-87D0EA49F602}" srcOrd="0" destOrd="0" parTransId="{28BD344C-EC08-4FFE-9DEE-6EA9EEEB4611}" sibTransId="{CB2D3E9F-1288-42F5-B9AD-F92401741D5D}"/>
    <dgm:cxn modelId="{378D6A53-A0EA-405B-9145-3F786E3FBC72}" type="presOf" srcId="{47DF3DCE-A111-4010-AB3A-6BBD6CA09D0F}" destId="{7119A422-5DF6-4385-9E85-949659D56C83}" srcOrd="0" destOrd="0" presId="urn:microsoft.com/office/officeart/2005/8/layout/vList5"/>
    <dgm:cxn modelId="{A4182D05-6E8D-4456-88D5-BEB176AA9120}" type="presOf" srcId="{CA5719B0-1075-48D3-8102-6011F6195FBE}" destId="{5F16C998-5D02-4D28-8720-961884E652AF}" srcOrd="0" destOrd="2" presId="urn:microsoft.com/office/officeart/2005/8/layout/vList5"/>
    <dgm:cxn modelId="{1B183D16-F4DF-41A5-8588-F6CCF4C3555A}" type="presOf" srcId="{6DD08AF5-D987-494D-A196-3D42498E3107}" destId="{391278C6-3353-4394-BDDF-8E7C99B62BA9}" srcOrd="0" destOrd="0" presId="urn:microsoft.com/office/officeart/2005/8/layout/vList5"/>
    <dgm:cxn modelId="{C85DA316-2030-49F1-A14E-634B74EF464C}" type="presOf" srcId="{98FF42CC-3E0B-463E-8D11-CB6EEEB777AF}" destId="{122EDEC4-3D58-4F93-B83B-D86A027F49A9}" srcOrd="0" destOrd="0" presId="urn:microsoft.com/office/officeart/2005/8/layout/vList5"/>
    <dgm:cxn modelId="{1D0B635A-01E4-4C89-92B1-D7AFDB2E301F}" srcId="{397B84BB-3CC3-4823-A314-E4D1F8F2A960}" destId="{E179ED9D-8ED0-4FBA-AE00-98FEA586DDA7}" srcOrd="2" destOrd="0" parTransId="{2EC7CC32-27ED-443C-8560-9F20E6EED2D7}" sibTransId="{04AE6998-BC8E-4B80-860E-4A4863BBF33D}"/>
    <dgm:cxn modelId="{4A7CECC6-1DFD-4F5D-9B75-BB030962AC48}" srcId="{3439CC4B-380A-404C-B5E0-4E21B5B4617D}" destId="{FB84EAFD-7EF1-42C6-9285-C9A6D3A07402}" srcOrd="1" destOrd="0" parTransId="{D7E84C81-793A-41A0-AE75-6C11B3661944}" sibTransId="{6D04FE41-934A-4E33-A81B-D3EA77DD9C8B}"/>
    <dgm:cxn modelId="{C35B23A0-B1F6-4D38-A97A-5CFAF2F62CDD}" type="presOf" srcId="{22FB0B1C-39A2-4E46-A2D4-32C1389540A7}" destId="{51B16097-12BD-4A73-A179-69B9ABBEF5F8}" srcOrd="0" destOrd="0" presId="urn:microsoft.com/office/officeart/2005/8/layout/vList5"/>
    <dgm:cxn modelId="{A80B7358-290C-4F7C-A0D9-F704BE100A9C}" type="presOf" srcId="{FB84EAFD-7EF1-42C6-9285-C9A6D3A07402}" destId="{DE405610-0A43-4BA2-AB85-89C1BDD225E1}" srcOrd="0" destOrd="1" presId="urn:microsoft.com/office/officeart/2005/8/layout/vList5"/>
    <dgm:cxn modelId="{CB9850CD-CAC2-4333-9B0E-9B7425C45FC5}" srcId="{E179ED9D-8ED0-4FBA-AE00-98FEA586DDA7}" destId="{CA5719B0-1075-48D3-8102-6011F6195FBE}" srcOrd="2" destOrd="0" parTransId="{4CA246BF-AD0F-421C-AE4B-859FD5A6A13C}" sibTransId="{0816002E-1896-4A17-91E9-D92E13C66EC1}"/>
    <dgm:cxn modelId="{24A661AD-9F3D-4832-93EA-DB42F63A3832}" type="presOf" srcId="{3C209210-1000-4BFF-A74D-73A1B7E4252A}" destId="{5F16C998-5D02-4D28-8720-961884E652AF}" srcOrd="0" destOrd="0" presId="urn:microsoft.com/office/officeart/2005/8/layout/vList5"/>
    <dgm:cxn modelId="{EAAFE1CB-222C-47B3-ABAE-B11D001D107A}" type="presOf" srcId="{3580BCE5-34B1-44F3-A21D-A1F1100DEE2E}" destId="{5F16C998-5D02-4D28-8720-961884E652AF}" srcOrd="0" destOrd="1" presId="urn:microsoft.com/office/officeart/2005/8/layout/vList5"/>
    <dgm:cxn modelId="{40C2D81B-F858-49D3-8B3D-0AB47A702145}" type="presOf" srcId="{2FFDA1BD-3C7C-44F1-87CB-87D0EA49F602}" destId="{A45B3025-C847-47B8-8BFB-083349A643CE}" srcOrd="0" destOrd="0" presId="urn:microsoft.com/office/officeart/2005/8/layout/vList5"/>
    <dgm:cxn modelId="{6F837AB8-1BDD-42F0-A5C4-4EB92B3342BC}" srcId="{2FFDA1BD-3C7C-44F1-87CB-87D0EA49F602}" destId="{6DD08AF5-D987-494D-A196-3D42498E3107}" srcOrd="0" destOrd="0" parTransId="{5FD23A2C-A97B-414F-A7BD-88E45420E51D}" sibTransId="{EE268828-19A8-4858-AA2A-702203FC554A}"/>
    <dgm:cxn modelId="{4E888FBC-49A0-4D7D-AE1D-6A1DD9FC860F}" srcId="{3439CC4B-380A-404C-B5E0-4E21B5B4617D}" destId="{AB928073-35FE-4212-B851-2D8D4A2A9354}" srcOrd="2" destOrd="0" parTransId="{C36581D6-3608-45DA-AA4B-C3A9F9A3D6B7}" sibTransId="{D35CD02D-FBAA-4B28-8ADA-065C2D78CAE8}"/>
    <dgm:cxn modelId="{85EA498D-BC45-408E-9587-71473869D90F}" type="presOf" srcId="{397B84BB-3CC3-4823-A314-E4D1F8F2A960}" destId="{2F2A017E-36AD-4088-A4E8-200222AF811E}" srcOrd="0" destOrd="0" presId="urn:microsoft.com/office/officeart/2005/8/layout/vList5"/>
    <dgm:cxn modelId="{0AA541A2-6AAA-453C-BDB0-CB384C586635}" srcId="{22FB0B1C-39A2-4E46-A2D4-32C1389540A7}" destId="{47DF3DCE-A111-4010-AB3A-6BBD6CA09D0F}" srcOrd="0" destOrd="0" parTransId="{FB29DFF5-2722-4837-90CA-9FCB5840D5F6}" sibTransId="{30CC8622-62A8-4A68-8542-3E620209A84A}"/>
    <dgm:cxn modelId="{5EE5C42D-F36C-487A-8604-7DA9C2D7AE65}" type="presOf" srcId="{AED03661-D764-4638-81C5-95B7F7ECA99E}" destId="{7119A422-5DF6-4385-9E85-949659D56C83}" srcOrd="0" destOrd="1" presId="urn:microsoft.com/office/officeart/2005/8/layout/vList5"/>
    <dgm:cxn modelId="{E3CE0EE6-09A1-478B-A596-48BC99E5157B}" type="presOf" srcId="{9A623900-DD67-493C-B3DE-C3A828F1201D}" destId="{B7C3009D-AC3D-4080-8B12-5D1C14BAE325}" srcOrd="0" destOrd="1" presId="urn:microsoft.com/office/officeart/2005/8/layout/vList5"/>
    <dgm:cxn modelId="{E622F78B-9BC9-46DA-BE0D-D08FA5A93A31}" srcId="{E179ED9D-8ED0-4FBA-AE00-98FEA586DDA7}" destId="{3580BCE5-34B1-44F3-A21D-A1F1100DEE2E}" srcOrd="1" destOrd="0" parTransId="{9B925BD9-BE59-48D5-9B7F-F48B3CF9594A}" sibTransId="{C3FC1B4F-8D8C-4CCE-A962-521ACDA002A6}"/>
    <dgm:cxn modelId="{D921E18A-7ADE-4868-8780-692C09AC4E1E}" type="presOf" srcId="{E179ED9D-8ED0-4FBA-AE00-98FEA586DDA7}" destId="{1B5F9506-8125-4126-9824-BA303C159473}" srcOrd="0" destOrd="0" presId="urn:microsoft.com/office/officeart/2005/8/layout/vList5"/>
    <dgm:cxn modelId="{28D7661B-EF08-43B0-B603-271C7F2CD712}" type="presOf" srcId="{9E90C411-D7A2-4D22-877A-1AE9C9013255}" destId="{DE405610-0A43-4BA2-AB85-89C1BDD225E1}" srcOrd="0" destOrd="0" presId="urn:microsoft.com/office/officeart/2005/8/layout/vList5"/>
    <dgm:cxn modelId="{9E4BA847-57EE-4B8C-8294-512B5F56F4F1}" srcId="{397B84BB-3CC3-4823-A314-E4D1F8F2A960}" destId="{3439CC4B-380A-404C-B5E0-4E21B5B4617D}" srcOrd="4" destOrd="0" parTransId="{B6D64917-2E8A-4348-AB34-6E2A905CE23A}" sibTransId="{72558078-27F0-4336-A348-F5799C82179B}"/>
    <dgm:cxn modelId="{76F3049C-D64A-49B7-9BC9-924A1F694752}" type="presParOf" srcId="{2F2A017E-36AD-4088-A4E8-200222AF811E}" destId="{B0645194-23B5-49EC-803A-56AA44A885D4}" srcOrd="0" destOrd="0" presId="urn:microsoft.com/office/officeart/2005/8/layout/vList5"/>
    <dgm:cxn modelId="{6AC55244-72C1-4DA9-A4C8-73B5A1341213}" type="presParOf" srcId="{B0645194-23B5-49EC-803A-56AA44A885D4}" destId="{A45B3025-C847-47B8-8BFB-083349A643CE}" srcOrd="0" destOrd="0" presId="urn:microsoft.com/office/officeart/2005/8/layout/vList5"/>
    <dgm:cxn modelId="{B5076A18-6C37-4AAC-9CC1-0EE19CE4C427}" type="presParOf" srcId="{B0645194-23B5-49EC-803A-56AA44A885D4}" destId="{391278C6-3353-4394-BDDF-8E7C99B62BA9}" srcOrd="1" destOrd="0" presId="urn:microsoft.com/office/officeart/2005/8/layout/vList5"/>
    <dgm:cxn modelId="{BBFC5457-205E-41FA-AFB4-ED95EC50C1D0}" type="presParOf" srcId="{2F2A017E-36AD-4088-A4E8-200222AF811E}" destId="{FC7CA133-6E1B-43EA-AD33-2A3FE7A45210}" srcOrd="1" destOrd="0" presId="urn:microsoft.com/office/officeart/2005/8/layout/vList5"/>
    <dgm:cxn modelId="{D1E038AD-831C-46BD-949A-216B0342B165}" type="presParOf" srcId="{2F2A017E-36AD-4088-A4E8-200222AF811E}" destId="{A59EACD7-8A18-4E1B-BC6D-6D05276012EF}" srcOrd="2" destOrd="0" presId="urn:microsoft.com/office/officeart/2005/8/layout/vList5"/>
    <dgm:cxn modelId="{DE3AAFD0-8ED6-4C6B-AC35-210DF2C9A524}" type="presParOf" srcId="{A59EACD7-8A18-4E1B-BC6D-6D05276012EF}" destId="{51B16097-12BD-4A73-A179-69B9ABBEF5F8}" srcOrd="0" destOrd="0" presId="urn:microsoft.com/office/officeart/2005/8/layout/vList5"/>
    <dgm:cxn modelId="{67FA6A0F-01D4-42E3-B2D2-E78C1E313C33}" type="presParOf" srcId="{A59EACD7-8A18-4E1B-BC6D-6D05276012EF}" destId="{7119A422-5DF6-4385-9E85-949659D56C83}" srcOrd="1" destOrd="0" presId="urn:microsoft.com/office/officeart/2005/8/layout/vList5"/>
    <dgm:cxn modelId="{3E187517-99D7-43BA-A232-ABCE5FE61D1D}" type="presParOf" srcId="{2F2A017E-36AD-4088-A4E8-200222AF811E}" destId="{AA4B3478-A4FF-4B71-BEDD-834DBA431572}" srcOrd="3" destOrd="0" presId="urn:microsoft.com/office/officeart/2005/8/layout/vList5"/>
    <dgm:cxn modelId="{46549752-BA37-4F3D-9B7A-BEFD15F9C3AD}" type="presParOf" srcId="{2F2A017E-36AD-4088-A4E8-200222AF811E}" destId="{B6497A23-9CFB-4ADB-B3F5-5FE448A78274}" srcOrd="4" destOrd="0" presId="urn:microsoft.com/office/officeart/2005/8/layout/vList5"/>
    <dgm:cxn modelId="{567871FB-C173-4539-B4DE-6768AC2E62BF}" type="presParOf" srcId="{B6497A23-9CFB-4ADB-B3F5-5FE448A78274}" destId="{1B5F9506-8125-4126-9824-BA303C159473}" srcOrd="0" destOrd="0" presId="urn:microsoft.com/office/officeart/2005/8/layout/vList5"/>
    <dgm:cxn modelId="{26962CAD-8CF6-4750-AB43-AC5EBEB7E693}" type="presParOf" srcId="{B6497A23-9CFB-4ADB-B3F5-5FE448A78274}" destId="{5F16C998-5D02-4D28-8720-961884E652AF}" srcOrd="1" destOrd="0" presId="urn:microsoft.com/office/officeart/2005/8/layout/vList5"/>
    <dgm:cxn modelId="{CC5F1EF6-A903-4C52-AB4D-1D6BE7BF3E34}" type="presParOf" srcId="{2F2A017E-36AD-4088-A4E8-200222AF811E}" destId="{139ADBD3-42F1-4353-A18B-9B6FEE8B399C}" srcOrd="5" destOrd="0" presId="urn:microsoft.com/office/officeart/2005/8/layout/vList5"/>
    <dgm:cxn modelId="{057E6C3E-188F-4517-9469-739D68C55D9A}" type="presParOf" srcId="{2F2A017E-36AD-4088-A4E8-200222AF811E}" destId="{9E722591-99ED-4F13-ADCA-B142A4BCEC9F}" srcOrd="6" destOrd="0" presId="urn:microsoft.com/office/officeart/2005/8/layout/vList5"/>
    <dgm:cxn modelId="{6004DE36-55C6-4048-A2D1-0B7547F6954D}" type="presParOf" srcId="{9E722591-99ED-4F13-ADCA-B142A4BCEC9F}" destId="{122EDEC4-3D58-4F93-B83B-D86A027F49A9}" srcOrd="0" destOrd="0" presId="urn:microsoft.com/office/officeart/2005/8/layout/vList5"/>
    <dgm:cxn modelId="{B3782007-A7FE-4570-AE6A-640ADF7C68DC}" type="presParOf" srcId="{9E722591-99ED-4F13-ADCA-B142A4BCEC9F}" destId="{B7C3009D-AC3D-4080-8B12-5D1C14BAE325}" srcOrd="1" destOrd="0" presId="urn:microsoft.com/office/officeart/2005/8/layout/vList5"/>
    <dgm:cxn modelId="{84F1B615-45DD-4670-A7B4-4DE57277FDDD}" type="presParOf" srcId="{2F2A017E-36AD-4088-A4E8-200222AF811E}" destId="{9695BCF4-37D3-4700-978B-5EFBCA6FDDA7}" srcOrd="7" destOrd="0" presId="urn:microsoft.com/office/officeart/2005/8/layout/vList5"/>
    <dgm:cxn modelId="{6814CC7A-CA38-4F4A-9C60-94B4B3DE1E71}" type="presParOf" srcId="{2F2A017E-36AD-4088-A4E8-200222AF811E}" destId="{4340FA0F-7159-44DD-A765-1F81D6D5FF6F}" srcOrd="8" destOrd="0" presId="urn:microsoft.com/office/officeart/2005/8/layout/vList5"/>
    <dgm:cxn modelId="{C571A17F-76B6-4A36-BF66-2F8AA2857C2A}" type="presParOf" srcId="{4340FA0F-7159-44DD-A765-1F81D6D5FF6F}" destId="{ACE18AB8-BA3E-420C-A7B0-D37C8C1ABAB7}" srcOrd="0" destOrd="0" presId="urn:microsoft.com/office/officeart/2005/8/layout/vList5"/>
    <dgm:cxn modelId="{C601E644-6243-4520-B447-3C32C994F888}" type="presParOf" srcId="{4340FA0F-7159-44DD-A765-1F81D6D5FF6F}" destId="{DE405610-0A43-4BA2-AB85-89C1BDD225E1}"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7B84BB-3CC3-4823-A314-E4D1F8F2A960}" type="doc">
      <dgm:prSet loTypeId="urn:microsoft.com/office/officeart/2005/8/layout/vList5" loCatId="list" qsTypeId="urn:microsoft.com/office/officeart/2005/8/quickstyle/3d1" qsCatId="3D" csTypeId="urn:microsoft.com/office/officeart/2005/8/colors/colorful5" csCatId="colorful" phldr="1"/>
      <dgm:spPr/>
      <dgm:t>
        <a:bodyPr/>
        <a:lstStyle/>
        <a:p>
          <a:pPr rtl="1"/>
          <a:endParaRPr lang="he-IL"/>
        </a:p>
      </dgm:t>
    </dgm:pt>
    <dgm:pt modelId="{2FFDA1BD-3C7C-44F1-87CB-87D0EA49F602}">
      <dgm:prSet phldrT="[Text]" custT="1"/>
      <dgm:spPr/>
      <dgm:t>
        <a:bodyPr/>
        <a:lstStyle/>
        <a:p>
          <a:pPr rtl="1"/>
          <a:r>
            <a:rPr lang="he-IL" sz="2400" dirty="0" smtClean="0">
              <a:solidFill>
                <a:schemeClr val="bg1"/>
              </a:solidFill>
              <a:latin typeface="David" pitchFamily="34" charset="-79"/>
              <a:cs typeface="David" pitchFamily="34" charset="-79"/>
            </a:rPr>
            <a:t>ארבעה בנים</a:t>
          </a:r>
          <a:endParaRPr lang="he-IL" sz="2400" dirty="0">
            <a:solidFill>
              <a:schemeClr val="bg1"/>
            </a:solidFill>
            <a:latin typeface="David" pitchFamily="34" charset="-79"/>
            <a:cs typeface="David" pitchFamily="34" charset="-79"/>
          </a:endParaRPr>
        </a:p>
      </dgm:t>
    </dgm:pt>
    <dgm:pt modelId="{28BD344C-EC08-4FFE-9DEE-6EA9EEEB4611}" type="parTrans" cxnId="{8524B2E8-729E-4389-B4E4-DF4522E7811C}">
      <dgm:prSet/>
      <dgm:spPr/>
      <dgm:t>
        <a:bodyPr/>
        <a:lstStyle/>
        <a:p>
          <a:pPr rtl="1"/>
          <a:endParaRPr lang="he-IL"/>
        </a:p>
      </dgm:t>
    </dgm:pt>
    <dgm:pt modelId="{CB2D3E9F-1288-42F5-B9AD-F92401741D5D}" type="sibTrans" cxnId="{8524B2E8-729E-4389-B4E4-DF4522E7811C}">
      <dgm:prSet/>
      <dgm:spPr/>
      <dgm:t>
        <a:bodyPr/>
        <a:lstStyle/>
        <a:p>
          <a:pPr rtl="1"/>
          <a:endParaRPr lang="he-IL"/>
        </a:p>
      </dgm:t>
    </dgm:pt>
    <dgm:pt modelId="{6DD08AF5-D987-494D-A196-3D42498E3107}">
      <dgm:prSet phldrT="[Text]" custT="1"/>
      <dgm:spPr/>
      <dgm:t>
        <a:bodyPr/>
        <a:lstStyle/>
        <a:p>
          <a:pPr rtl="0"/>
          <a:r>
            <a:rPr lang="en-GB" sz="2000" dirty="0" smtClean="0">
              <a:solidFill>
                <a:schemeClr val="tx1"/>
              </a:solidFill>
            </a:rPr>
            <a:t>How we tell the story.</a:t>
          </a:r>
          <a:endParaRPr lang="he-IL" sz="2000" dirty="0">
            <a:solidFill>
              <a:schemeClr val="tx1"/>
            </a:solidFill>
          </a:endParaRPr>
        </a:p>
      </dgm:t>
    </dgm:pt>
    <dgm:pt modelId="{5FD23A2C-A97B-414F-A7BD-88E45420E51D}" type="parTrans" cxnId="{6F837AB8-1BDD-42F0-A5C4-4EB92B3342BC}">
      <dgm:prSet/>
      <dgm:spPr/>
      <dgm:t>
        <a:bodyPr/>
        <a:lstStyle/>
        <a:p>
          <a:pPr rtl="1"/>
          <a:endParaRPr lang="he-IL"/>
        </a:p>
      </dgm:t>
    </dgm:pt>
    <dgm:pt modelId="{EE268828-19A8-4858-AA2A-702203FC554A}" type="sibTrans" cxnId="{6F837AB8-1BDD-42F0-A5C4-4EB92B3342BC}">
      <dgm:prSet/>
      <dgm:spPr/>
      <dgm:t>
        <a:bodyPr/>
        <a:lstStyle/>
        <a:p>
          <a:pPr rtl="1"/>
          <a:endParaRPr lang="he-IL"/>
        </a:p>
      </dgm:t>
    </dgm:pt>
    <dgm:pt modelId="{22FB0B1C-39A2-4E46-A2D4-32C1389540A7}">
      <dgm:prSet phldrT="[Text]" custT="1"/>
      <dgm:spPr/>
      <dgm:t>
        <a:bodyPr/>
        <a:lstStyle/>
        <a:p>
          <a:pPr rtl="1"/>
          <a:r>
            <a:rPr lang="he-IL" sz="2400" dirty="0" smtClean="0">
              <a:latin typeface="David" pitchFamily="34" charset="-79"/>
              <a:cs typeface="David" pitchFamily="34" charset="-79"/>
            </a:rPr>
            <a:t>יכול מראש חודש</a:t>
          </a:r>
          <a:endParaRPr lang="he-IL" sz="2400" dirty="0">
            <a:latin typeface="David" pitchFamily="34" charset="-79"/>
            <a:cs typeface="David" pitchFamily="34" charset="-79"/>
          </a:endParaRPr>
        </a:p>
      </dgm:t>
    </dgm:pt>
    <dgm:pt modelId="{B2D687A8-AF25-4360-BFDD-7AD42600F8D8}" type="parTrans" cxnId="{6E8BAEDD-CAD9-4B51-A1E4-0AFBCA7DC930}">
      <dgm:prSet/>
      <dgm:spPr/>
      <dgm:t>
        <a:bodyPr/>
        <a:lstStyle/>
        <a:p>
          <a:pPr rtl="1"/>
          <a:endParaRPr lang="he-IL"/>
        </a:p>
      </dgm:t>
    </dgm:pt>
    <dgm:pt modelId="{58DAD71F-25FE-416B-BC9C-4DA180FF6A26}" type="sibTrans" cxnId="{6E8BAEDD-CAD9-4B51-A1E4-0AFBCA7DC930}">
      <dgm:prSet/>
      <dgm:spPr/>
      <dgm:t>
        <a:bodyPr/>
        <a:lstStyle/>
        <a:p>
          <a:pPr rtl="1"/>
          <a:endParaRPr lang="he-IL"/>
        </a:p>
      </dgm:t>
    </dgm:pt>
    <dgm:pt modelId="{47DF3DCE-A111-4010-AB3A-6BBD6CA09D0F}">
      <dgm:prSet phldrT="[Text]" custT="1"/>
      <dgm:spPr/>
      <dgm:t>
        <a:bodyPr/>
        <a:lstStyle/>
        <a:p>
          <a:pPr rtl="0"/>
          <a:r>
            <a:rPr lang="en-GB" sz="2000" dirty="0" smtClean="0"/>
            <a:t>Obligation of telling the story, defining the obligation.</a:t>
          </a:r>
          <a:endParaRPr lang="he-IL" sz="2000" dirty="0"/>
        </a:p>
      </dgm:t>
    </dgm:pt>
    <dgm:pt modelId="{FB29DFF5-2722-4837-90CA-9FCB5840D5F6}" type="parTrans" cxnId="{0AA541A2-6AAA-453C-BDB0-CB384C586635}">
      <dgm:prSet/>
      <dgm:spPr/>
      <dgm:t>
        <a:bodyPr/>
        <a:lstStyle/>
        <a:p>
          <a:pPr rtl="1"/>
          <a:endParaRPr lang="he-IL"/>
        </a:p>
      </dgm:t>
    </dgm:pt>
    <dgm:pt modelId="{30CC8622-62A8-4A68-8542-3E620209A84A}" type="sibTrans" cxnId="{0AA541A2-6AAA-453C-BDB0-CB384C586635}">
      <dgm:prSet/>
      <dgm:spPr/>
      <dgm:t>
        <a:bodyPr/>
        <a:lstStyle/>
        <a:p>
          <a:pPr rtl="1"/>
          <a:endParaRPr lang="he-IL"/>
        </a:p>
      </dgm:t>
    </dgm:pt>
    <dgm:pt modelId="{E179ED9D-8ED0-4FBA-AE00-98FEA586DDA7}">
      <dgm:prSet phldrT="[Text]" custT="1"/>
      <dgm:spPr/>
      <dgm:t>
        <a:bodyPr/>
        <a:lstStyle/>
        <a:p>
          <a:pPr rtl="1"/>
          <a:r>
            <a:rPr lang="he-IL" sz="2400" dirty="0" smtClean="0">
              <a:latin typeface="David" pitchFamily="34" charset="-79"/>
              <a:cs typeface="David" pitchFamily="34" charset="-79"/>
            </a:rPr>
            <a:t>מתחילה עובדי כוכבים היו אבותינו</a:t>
          </a:r>
          <a:endParaRPr lang="he-IL" sz="2400" dirty="0">
            <a:latin typeface="David" pitchFamily="34" charset="-79"/>
            <a:cs typeface="David" pitchFamily="34" charset="-79"/>
          </a:endParaRPr>
        </a:p>
      </dgm:t>
    </dgm:pt>
    <dgm:pt modelId="{2EC7CC32-27ED-443C-8560-9F20E6EED2D7}" type="parTrans" cxnId="{1D0B635A-01E4-4C89-92B1-D7AFDB2E301F}">
      <dgm:prSet/>
      <dgm:spPr/>
      <dgm:t>
        <a:bodyPr/>
        <a:lstStyle/>
        <a:p>
          <a:pPr rtl="1"/>
          <a:endParaRPr lang="he-IL"/>
        </a:p>
      </dgm:t>
    </dgm:pt>
    <dgm:pt modelId="{04AE6998-BC8E-4B80-860E-4A4863BBF33D}" type="sibTrans" cxnId="{1D0B635A-01E4-4C89-92B1-D7AFDB2E301F}">
      <dgm:prSet/>
      <dgm:spPr/>
      <dgm:t>
        <a:bodyPr/>
        <a:lstStyle/>
        <a:p>
          <a:pPr rtl="1"/>
          <a:endParaRPr lang="he-IL"/>
        </a:p>
      </dgm:t>
    </dgm:pt>
    <dgm:pt modelId="{3C209210-1000-4BFF-A74D-73A1B7E4252A}">
      <dgm:prSet phldrT="[Text]" custT="1"/>
      <dgm:spPr/>
      <dgm:t>
        <a:bodyPr/>
        <a:lstStyle/>
        <a:p>
          <a:pPr rtl="0"/>
          <a:r>
            <a:rPr lang="en-GB" sz="2000" dirty="0" smtClean="0"/>
            <a:t>Background – we used to be </a:t>
          </a:r>
          <a:r>
            <a:rPr lang="he-IL" sz="2000" dirty="0" smtClean="0"/>
            <a:t>עובדי כוכבים</a:t>
          </a:r>
          <a:r>
            <a:rPr lang="en-GB" sz="2000" dirty="0" smtClean="0"/>
            <a:t> but G-d brought us closer to serve Him.</a:t>
          </a:r>
          <a:endParaRPr lang="he-IL" sz="2000" dirty="0"/>
        </a:p>
      </dgm:t>
    </dgm:pt>
    <dgm:pt modelId="{2C35C285-BE86-43A9-BEDD-7110E06CFBF1}" type="parTrans" cxnId="{178BF317-03D1-40E8-A24F-D810A2029F26}">
      <dgm:prSet/>
      <dgm:spPr/>
      <dgm:t>
        <a:bodyPr/>
        <a:lstStyle/>
        <a:p>
          <a:pPr rtl="1"/>
          <a:endParaRPr lang="he-IL"/>
        </a:p>
      </dgm:t>
    </dgm:pt>
    <dgm:pt modelId="{88220C08-8F20-4D3F-A4C5-6C768B039854}" type="sibTrans" cxnId="{178BF317-03D1-40E8-A24F-D810A2029F26}">
      <dgm:prSet/>
      <dgm:spPr/>
      <dgm:t>
        <a:bodyPr/>
        <a:lstStyle/>
        <a:p>
          <a:pPr rtl="1"/>
          <a:endParaRPr lang="he-IL"/>
        </a:p>
      </dgm:t>
    </dgm:pt>
    <dgm:pt modelId="{98FF42CC-3E0B-463E-8D11-CB6EEEB777AF}">
      <dgm:prSet custT="1"/>
      <dgm:spPr/>
      <dgm:t>
        <a:bodyPr/>
        <a:lstStyle/>
        <a:p>
          <a:pPr rtl="1"/>
          <a:r>
            <a:rPr lang="he-IL" sz="2400" dirty="0" smtClean="0">
              <a:latin typeface="David" pitchFamily="34" charset="-79"/>
              <a:cs typeface="David" pitchFamily="34" charset="-79"/>
            </a:rPr>
            <a:t>ברוך שומר הבטחתו לישראל</a:t>
          </a:r>
          <a:endParaRPr lang="he-IL" sz="2400" dirty="0">
            <a:latin typeface="David" pitchFamily="34" charset="-79"/>
            <a:cs typeface="David" pitchFamily="34" charset="-79"/>
          </a:endParaRPr>
        </a:p>
      </dgm:t>
    </dgm:pt>
    <dgm:pt modelId="{E56D09AB-AC46-44BF-A8E0-782703D9F1C5}" type="parTrans" cxnId="{05B30755-C3C4-49E9-BCC6-58F71DC6B486}">
      <dgm:prSet/>
      <dgm:spPr/>
      <dgm:t>
        <a:bodyPr/>
        <a:lstStyle/>
        <a:p>
          <a:pPr rtl="1"/>
          <a:endParaRPr lang="he-IL"/>
        </a:p>
      </dgm:t>
    </dgm:pt>
    <dgm:pt modelId="{0CD499D6-DFB3-4E24-97F3-548C2E88FCB6}" type="sibTrans" cxnId="{05B30755-C3C4-49E9-BCC6-58F71DC6B486}">
      <dgm:prSet/>
      <dgm:spPr/>
      <dgm:t>
        <a:bodyPr/>
        <a:lstStyle/>
        <a:p>
          <a:pPr rtl="1"/>
          <a:endParaRPr lang="he-IL"/>
        </a:p>
      </dgm:t>
    </dgm:pt>
    <dgm:pt modelId="{1A00B3F5-4FEB-475B-A452-7FD83D7D9973}">
      <dgm:prSet custT="1"/>
      <dgm:spPr/>
      <dgm:t>
        <a:bodyPr/>
        <a:lstStyle/>
        <a:p>
          <a:pPr rtl="0"/>
          <a:r>
            <a:rPr lang="en-GB" sz="2000" i="0" dirty="0" smtClean="0"/>
            <a:t>Thanking G-d for keeping the promise of Brit Bein Habtarim.</a:t>
          </a:r>
          <a:endParaRPr lang="he-IL" sz="2000" i="0" dirty="0"/>
        </a:p>
      </dgm:t>
    </dgm:pt>
    <dgm:pt modelId="{151D639F-2553-4E81-9E33-C745223603CE}" type="parTrans" cxnId="{71CD0FD2-1A99-4C2F-A89C-A3B720DD605C}">
      <dgm:prSet/>
      <dgm:spPr/>
      <dgm:t>
        <a:bodyPr/>
        <a:lstStyle/>
        <a:p>
          <a:pPr rtl="1"/>
          <a:endParaRPr lang="he-IL"/>
        </a:p>
      </dgm:t>
    </dgm:pt>
    <dgm:pt modelId="{42EF96C5-CA77-4D80-861C-E79B9C7BED14}" type="sibTrans" cxnId="{71CD0FD2-1A99-4C2F-A89C-A3B720DD605C}">
      <dgm:prSet/>
      <dgm:spPr/>
      <dgm:t>
        <a:bodyPr/>
        <a:lstStyle/>
        <a:p>
          <a:pPr rtl="1"/>
          <a:endParaRPr lang="he-IL"/>
        </a:p>
      </dgm:t>
    </dgm:pt>
    <dgm:pt modelId="{31718EBC-C929-4713-AF48-5890624C7A9C}">
      <dgm:prSet custT="1"/>
      <dgm:spPr/>
      <dgm:t>
        <a:bodyPr/>
        <a:lstStyle/>
        <a:p>
          <a:pPr rtl="0"/>
          <a:r>
            <a:rPr lang="en-GB" sz="2000" i="0" dirty="0" smtClean="0"/>
            <a:t>Experience was part of training to become Jewish. </a:t>
          </a:r>
          <a:endParaRPr lang="he-IL" sz="2000" i="0" dirty="0"/>
        </a:p>
      </dgm:t>
    </dgm:pt>
    <dgm:pt modelId="{37F9A7CD-5CF4-4195-92AC-373929BCBF7E}" type="parTrans" cxnId="{B7DA55DE-A057-401F-AB1A-5A6134A061E7}">
      <dgm:prSet/>
      <dgm:spPr/>
      <dgm:t>
        <a:bodyPr/>
        <a:lstStyle/>
        <a:p>
          <a:pPr rtl="1"/>
          <a:endParaRPr lang="he-IL"/>
        </a:p>
      </dgm:t>
    </dgm:pt>
    <dgm:pt modelId="{94D8E025-B60D-45E7-AF26-17ECEF781AA5}" type="sibTrans" cxnId="{B7DA55DE-A057-401F-AB1A-5A6134A061E7}">
      <dgm:prSet/>
      <dgm:spPr/>
      <dgm:t>
        <a:bodyPr/>
        <a:lstStyle/>
        <a:p>
          <a:pPr rtl="1"/>
          <a:endParaRPr lang="he-IL"/>
        </a:p>
      </dgm:t>
    </dgm:pt>
    <dgm:pt modelId="{2F2A017E-36AD-4088-A4E8-200222AF811E}" type="pres">
      <dgm:prSet presAssocID="{397B84BB-3CC3-4823-A314-E4D1F8F2A960}" presName="Name0" presStyleCnt="0">
        <dgm:presLayoutVars>
          <dgm:dir/>
          <dgm:animLvl val="lvl"/>
          <dgm:resizeHandles val="exact"/>
        </dgm:presLayoutVars>
      </dgm:prSet>
      <dgm:spPr/>
      <dgm:t>
        <a:bodyPr/>
        <a:lstStyle/>
        <a:p>
          <a:pPr rtl="1"/>
          <a:endParaRPr lang="he-IL"/>
        </a:p>
      </dgm:t>
    </dgm:pt>
    <dgm:pt modelId="{B0645194-23B5-49EC-803A-56AA44A885D4}" type="pres">
      <dgm:prSet presAssocID="{2FFDA1BD-3C7C-44F1-87CB-87D0EA49F602}" presName="linNode" presStyleCnt="0"/>
      <dgm:spPr/>
    </dgm:pt>
    <dgm:pt modelId="{A45B3025-C847-47B8-8BFB-083349A643CE}" type="pres">
      <dgm:prSet presAssocID="{2FFDA1BD-3C7C-44F1-87CB-87D0EA49F602}" presName="parentText" presStyleLbl="node1" presStyleIdx="0" presStyleCnt="4" custScaleX="85185">
        <dgm:presLayoutVars>
          <dgm:chMax val="1"/>
          <dgm:bulletEnabled val="1"/>
        </dgm:presLayoutVars>
      </dgm:prSet>
      <dgm:spPr/>
      <dgm:t>
        <a:bodyPr/>
        <a:lstStyle/>
        <a:p>
          <a:pPr rtl="1"/>
          <a:endParaRPr lang="he-IL"/>
        </a:p>
      </dgm:t>
    </dgm:pt>
    <dgm:pt modelId="{391278C6-3353-4394-BDDF-8E7C99B62BA9}" type="pres">
      <dgm:prSet presAssocID="{2FFDA1BD-3C7C-44F1-87CB-87D0EA49F602}" presName="descendantText" presStyleLbl="alignAccFollowNode1" presStyleIdx="0" presStyleCnt="4" custScaleX="108752">
        <dgm:presLayoutVars>
          <dgm:bulletEnabled val="1"/>
        </dgm:presLayoutVars>
      </dgm:prSet>
      <dgm:spPr/>
      <dgm:t>
        <a:bodyPr/>
        <a:lstStyle/>
        <a:p>
          <a:pPr rtl="1"/>
          <a:endParaRPr lang="he-IL"/>
        </a:p>
      </dgm:t>
    </dgm:pt>
    <dgm:pt modelId="{FC7CA133-6E1B-43EA-AD33-2A3FE7A45210}" type="pres">
      <dgm:prSet presAssocID="{CB2D3E9F-1288-42F5-B9AD-F92401741D5D}" presName="sp" presStyleCnt="0"/>
      <dgm:spPr/>
    </dgm:pt>
    <dgm:pt modelId="{A59EACD7-8A18-4E1B-BC6D-6D05276012EF}" type="pres">
      <dgm:prSet presAssocID="{22FB0B1C-39A2-4E46-A2D4-32C1389540A7}" presName="linNode" presStyleCnt="0"/>
      <dgm:spPr/>
    </dgm:pt>
    <dgm:pt modelId="{51B16097-12BD-4A73-A179-69B9ABBEF5F8}" type="pres">
      <dgm:prSet presAssocID="{22FB0B1C-39A2-4E46-A2D4-32C1389540A7}" presName="parentText" presStyleLbl="node1" presStyleIdx="1" presStyleCnt="4" custScaleX="85185">
        <dgm:presLayoutVars>
          <dgm:chMax val="1"/>
          <dgm:bulletEnabled val="1"/>
        </dgm:presLayoutVars>
      </dgm:prSet>
      <dgm:spPr/>
      <dgm:t>
        <a:bodyPr/>
        <a:lstStyle/>
        <a:p>
          <a:pPr rtl="1"/>
          <a:endParaRPr lang="he-IL"/>
        </a:p>
      </dgm:t>
    </dgm:pt>
    <dgm:pt modelId="{7119A422-5DF6-4385-9E85-949659D56C83}" type="pres">
      <dgm:prSet presAssocID="{22FB0B1C-39A2-4E46-A2D4-32C1389540A7}" presName="descendantText" presStyleLbl="alignAccFollowNode1" presStyleIdx="1" presStyleCnt="4" custScaleX="108765" custScaleY="121567">
        <dgm:presLayoutVars>
          <dgm:bulletEnabled val="1"/>
        </dgm:presLayoutVars>
      </dgm:prSet>
      <dgm:spPr/>
      <dgm:t>
        <a:bodyPr/>
        <a:lstStyle/>
        <a:p>
          <a:pPr rtl="1"/>
          <a:endParaRPr lang="he-IL"/>
        </a:p>
      </dgm:t>
    </dgm:pt>
    <dgm:pt modelId="{AA4B3478-A4FF-4B71-BEDD-834DBA431572}" type="pres">
      <dgm:prSet presAssocID="{58DAD71F-25FE-416B-BC9C-4DA180FF6A26}" presName="sp" presStyleCnt="0"/>
      <dgm:spPr/>
    </dgm:pt>
    <dgm:pt modelId="{B6497A23-9CFB-4ADB-B3F5-5FE448A78274}" type="pres">
      <dgm:prSet presAssocID="{E179ED9D-8ED0-4FBA-AE00-98FEA586DDA7}" presName="linNode" presStyleCnt="0"/>
      <dgm:spPr/>
    </dgm:pt>
    <dgm:pt modelId="{1B5F9506-8125-4126-9824-BA303C159473}" type="pres">
      <dgm:prSet presAssocID="{E179ED9D-8ED0-4FBA-AE00-98FEA586DDA7}" presName="parentText" presStyleLbl="node1" presStyleIdx="2" presStyleCnt="4" custScaleX="85366">
        <dgm:presLayoutVars>
          <dgm:chMax val="1"/>
          <dgm:bulletEnabled val="1"/>
        </dgm:presLayoutVars>
      </dgm:prSet>
      <dgm:spPr/>
      <dgm:t>
        <a:bodyPr/>
        <a:lstStyle/>
        <a:p>
          <a:pPr rtl="1"/>
          <a:endParaRPr lang="he-IL"/>
        </a:p>
      </dgm:t>
    </dgm:pt>
    <dgm:pt modelId="{5F16C998-5D02-4D28-8720-961884E652AF}" type="pres">
      <dgm:prSet presAssocID="{E179ED9D-8ED0-4FBA-AE00-98FEA586DDA7}" presName="descendantText" presStyleLbl="alignAccFollowNode1" presStyleIdx="2" presStyleCnt="4" custScaleX="108829" custScaleY="135925">
        <dgm:presLayoutVars>
          <dgm:bulletEnabled val="1"/>
        </dgm:presLayoutVars>
      </dgm:prSet>
      <dgm:spPr/>
      <dgm:t>
        <a:bodyPr/>
        <a:lstStyle/>
        <a:p>
          <a:pPr rtl="1"/>
          <a:endParaRPr lang="he-IL"/>
        </a:p>
      </dgm:t>
    </dgm:pt>
    <dgm:pt modelId="{139ADBD3-42F1-4353-A18B-9B6FEE8B399C}" type="pres">
      <dgm:prSet presAssocID="{04AE6998-BC8E-4B80-860E-4A4863BBF33D}" presName="sp" presStyleCnt="0"/>
      <dgm:spPr/>
    </dgm:pt>
    <dgm:pt modelId="{9E722591-99ED-4F13-ADCA-B142A4BCEC9F}" type="pres">
      <dgm:prSet presAssocID="{98FF42CC-3E0B-463E-8D11-CB6EEEB777AF}" presName="linNode" presStyleCnt="0"/>
      <dgm:spPr/>
    </dgm:pt>
    <dgm:pt modelId="{122EDEC4-3D58-4F93-B83B-D86A027F49A9}" type="pres">
      <dgm:prSet presAssocID="{98FF42CC-3E0B-463E-8D11-CB6EEEB777AF}" presName="parentText" presStyleLbl="node1" presStyleIdx="3" presStyleCnt="4" custScaleX="85185">
        <dgm:presLayoutVars>
          <dgm:chMax val="1"/>
          <dgm:bulletEnabled val="1"/>
        </dgm:presLayoutVars>
      </dgm:prSet>
      <dgm:spPr/>
      <dgm:t>
        <a:bodyPr/>
        <a:lstStyle/>
        <a:p>
          <a:pPr rtl="1"/>
          <a:endParaRPr lang="he-IL"/>
        </a:p>
      </dgm:t>
    </dgm:pt>
    <dgm:pt modelId="{B7C3009D-AC3D-4080-8B12-5D1C14BAE325}" type="pres">
      <dgm:prSet presAssocID="{98FF42CC-3E0B-463E-8D11-CB6EEEB777AF}" presName="descendantText" presStyleLbl="alignAccFollowNode1" presStyleIdx="3" presStyleCnt="4" custScaleX="108747">
        <dgm:presLayoutVars>
          <dgm:bulletEnabled val="1"/>
        </dgm:presLayoutVars>
      </dgm:prSet>
      <dgm:spPr/>
      <dgm:t>
        <a:bodyPr/>
        <a:lstStyle/>
        <a:p>
          <a:pPr rtl="1"/>
          <a:endParaRPr lang="he-IL"/>
        </a:p>
      </dgm:t>
    </dgm:pt>
  </dgm:ptLst>
  <dgm:cxnLst>
    <dgm:cxn modelId="{1D0B635A-01E4-4C89-92B1-D7AFDB2E301F}" srcId="{397B84BB-3CC3-4823-A314-E4D1F8F2A960}" destId="{E179ED9D-8ED0-4FBA-AE00-98FEA586DDA7}" srcOrd="2" destOrd="0" parTransId="{2EC7CC32-27ED-443C-8560-9F20E6EED2D7}" sibTransId="{04AE6998-BC8E-4B80-860E-4A4863BBF33D}"/>
    <dgm:cxn modelId="{414E5074-36D3-4ABB-8BF9-0FA9DFEA4133}" type="presOf" srcId="{47DF3DCE-A111-4010-AB3A-6BBD6CA09D0F}" destId="{7119A422-5DF6-4385-9E85-949659D56C83}" srcOrd="0" destOrd="0" presId="urn:microsoft.com/office/officeart/2005/8/layout/vList5"/>
    <dgm:cxn modelId="{6F837AB8-1BDD-42F0-A5C4-4EB92B3342BC}" srcId="{2FFDA1BD-3C7C-44F1-87CB-87D0EA49F602}" destId="{6DD08AF5-D987-494D-A196-3D42498E3107}" srcOrd="0" destOrd="0" parTransId="{5FD23A2C-A97B-414F-A7BD-88E45420E51D}" sibTransId="{EE268828-19A8-4858-AA2A-702203FC554A}"/>
    <dgm:cxn modelId="{71CD0FD2-1A99-4C2F-A89C-A3B720DD605C}" srcId="{98FF42CC-3E0B-463E-8D11-CB6EEEB777AF}" destId="{1A00B3F5-4FEB-475B-A452-7FD83D7D9973}" srcOrd="0" destOrd="0" parTransId="{151D639F-2553-4E81-9E33-C745223603CE}" sibTransId="{42EF96C5-CA77-4D80-861C-E79B9C7BED14}"/>
    <dgm:cxn modelId="{0AA541A2-6AAA-453C-BDB0-CB384C586635}" srcId="{22FB0B1C-39A2-4E46-A2D4-32C1389540A7}" destId="{47DF3DCE-A111-4010-AB3A-6BBD6CA09D0F}" srcOrd="0" destOrd="0" parTransId="{FB29DFF5-2722-4837-90CA-9FCB5840D5F6}" sibTransId="{30CC8622-62A8-4A68-8542-3E620209A84A}"/>
    <dgm:cxn modelId="{05B30755-C3C4-49E9-BCC6-58F71DC6B486}" srcId="{397B84BB-3CC3-4823-A314-E4D1F8F2A960}" destId="{98FF42CC-3E0B-463E-8D11-CB6EEEB777AF}" srcOrd="3" destOrd="0" parTransId="{E56D09AB-AC46-44BF-A8E0-782703D9F1C5}" sibTransId="{0CD499D6-DFB3-4E24-97F3-548C2E88FCB6}"/>
    <dgm:cxn modelId="{8C036F0F-4587-419B-B878-0C37E44F2910}" type="presOf" srcId="{E179ED9D-8ED0-4FBA-AE00-98FEA586DDA7}" destId="{1B5F9506-8125-4126-9824-BA303C159473}" srcOrd="0" destOrd="0" presId="urn:microsoft.com/office/officeart/2005/8/layout/vList5"/>
    <dgm:cxn modelId="{B7DA55DE-A057-401F-AB1A-5A6134A061E7}" srcId="{98FF42CC-3E0B-463E-8D11-CB6EEEB777AF}" destId="{31718EBC-C929-4713-AF48-5890624C7A9C}" srcOrd="1" destOrd="0" parTransId="{37F9A7CD-5CF4-4195-92AC-373929BCBF7E}" sibTransId="{94D8E025-B60D-45E7-AF26-17ECEF781AA5}"/>
    <dgm:cxn modelId="{6E8BAEDD-CAD9-4B51-A1E4-0AFBCA7DC930}" srcId="{397B84BB-3CC3-4823-A314-E4D1F8F2A960}" destId="{22FB0B1C-39A2-4E46-A2D4-32C1389540A7}" srcOrd="1" destOrd="0" parTransId="{B2D687A8-AF25-4360-BFDD-7AD42600F8D8}" sibTransId="{58DAD71F-25FE-416B-BC9C-4DA180FF6A26}"/>
    <dgm:cxn modelId="{608D502D-0F5B-4D40-9DC2-F2A33B0F826F}" type="presOf" srcId="{2FFDA1BD-3C7C-44F1-87CB-87D0EA49F602}" destId="{A45B3025-C847-47B8-8BFB-083349A643CE}" srcOrd="0" destOrd="0" presId="urn:microsoft.com/office/officeart/2005/8/layout/vList5"/>
    <dgm:cxn modelId="{E88BAF81-B53A-4BEC-9F79-7B6EEA38C642}" type="presOf" srcId="{22FB0B1C-39A2-4E46-A2D4-32C1389540A7}" destId="{51B16097-12BD-4A73-A179-69B9ABBEF5F8}" srcOrd="0" destOrd="0" presId="urn:microsoft.com/office/officeart/2005/8/layout/vList5"/>
    <dgm:cxn modelId="{42BCDAC5-40B0-4BF4-8C81-F19B10F49431}" type="presOf" srcId="{6DD08AF5-D987-494D-A196-3D42498E3107}" destId="{391278C6-3353-4394-BDDF-8E7C99B62BA9}" srcOrd="0" destOrd="0" presId="urn:microsoft.com/office/officeart/2005/8/layout/vList5"/>
    <dgm:cxn modelId="{CB07E161-A553-47E9-9AFF-EB25570B6941}" type="presOf" srcId="{3C209210-1000-4BFF-A74D-73A1B7E4252A}" destId="{5F16C998-5D02-4D28-8720-961884E652AF}" srcOrd="0" destOrd="0" presId="urn:microsoft.com/office/officeart/2005/8/layout/vList5"/>
    <dgm:cxn modelId="{0D6010A8-DD96-4029-A7DD-335054123782}" type="presOf" srcId="{1A00B3F5-4FEB-475B-A452-7FD83D7D9973}" destId="{B7C3009D-AC3D-4080-8B12-5D1C14BAE325}" srcOrd="0" destOrd="0" presId="urn:microsoft.com/office/officeart/2005/8/layout/vList5"/>
    <dgm:cxn modelId="{8524B2E8-729E-4389-B4E4-DF4522E7811C}" srcId="{397B84BB-3CC3-4823-A314-E4D1F8F2A960}" destId="{2FFDA1BD-3C7C-44F1-87CB-87D0EA49F602}" srcOrd="0" destOrd="0" parTransId="{28BD344C-EC08-4FFE-9DEE-6EA9EEEB4611}" sibTransId="{CB2D3E9F-1288-42F5-B9AD-F92401741D5D}"/>
    <dgm:cxn modelId="{B30CFD75-D3CC-4178-99A5-B6D0FF97A06C}" type="presOf" srcId="{31718EBC-C929-4713-AF48-5890624C7A9C}" destId="{B7C3009D-AC3D-4080-8B12-5D1C14BAE325}" srcOrd="0" destOrd="1" presId="urn:microsoft.com/office/officeart/2005/8/layout/vList5"/>
    <dgm:cxn modelId="{7690ABB9-7DBD-47D5-B115-FC4358B58D8F}" type="presOf" srcId="{98FF42CC-3E0B-463E-8D11-CB6EEEB777AF}" destId="{122EDEC4-3D58-4F93-B83B-D86A027F49A9}" srcOrd="0" destOrd="0" presId="urn:microsoft.com/office/officeart/2005/8/layout/vList5"/>
    <dgm:cxn modelId="{178BF317-03D1-40E8-A24F-D810A2029F26}" srcId="{E179ED9D-8ED0-4FBA-AE00-98FEA586DDA7}" destId="{3C209210-1000-4BFF-A74D-73A1B7E4252A}" srcOrd="0" destOrd="0" parTransId="{2C35C285-BE86-43A9-BEDD-7110E06CFBF1}" sibTransId="{88220C08-8F20-4D3F-A4C5-6C768B039854}"/>
    <dgm:cxn modelId="{AECA5BA2-011D-4174-808D-5D7BD23517A3}" type="presOf" srcId="{397B84BB-3CC3-4823-A314-E4D1F8F2A960}" destId="{2F2A017E-36AD-4088-A4E8-200222AF811E}" srcOrd="0" destOrd="0" presId="urn:microsoft.com/office/officeart/2005/8/layout/vList5"/>
    <dgm:cxn modelId="{72117BF4-9F9E-49E4-AD49-10667DEEEA13}" type="presParOf" srcId="{2F2A017E-36AD-4088-A4E8-200222AF811E}" destId="{B0645194-23B5-49EC-803A-56AA44A885D4}" srcOrd="0" destOrd="0" presId="urn:microsoft.com/office/officeart/2005/8/layout/vList5"/>
    <dgm:cxn modelId="{C2734064-8C1D-47D9-A0F0-71F080A821C0}" type="presParOf" srcId="{B0645194-23B5-49EC-803A-56AA44A885D4}" destId="{A45B3025-C847-47B8-8BFB-083349A643CE}" srcOrd="0" destOrd="0" presId="urn:microsoft.com/office/officeart/2005/8/layout/vList5"/>
    <dgm:cxn modelId="{31B7042D-6434-4972-808F-4F37F8326A55}" type="presParOf" srcId="{B0645194-23B5-49EC-803A-56AA44A885D4}" destId="{391278C6-3353-4394-BDDF-8E7C99B62BA9}" srcOrd="1" destOrd="0" presId="urn:microsoft.com/office/officeart/2005/8/layout/vList5"/>
    <dgm:cxn modelId="{BA9FF8DF-242E-4649-B7C5-5268DBC656E1}" type="presParOf" srcId="{2F2A017E-36AD-4088-A4E8-200222AF811E}" destId="{FC7CA133-6E1B-43EA-AD33-2A3FE7A45210}" srcOrd="1" destOrd="0" presId="urn:microsoft.com/office/officeart/2005/8/layout/vList5"/>
    <dgm:cxn modelId="{DFFB18AE-CD23-4CBD-99A9-F95B9F3F47E3}" type="presParOf" srcId="{2F2A017E-36AD-4088-A4E8-200222AF811E}" destId="{A59EACD7-8A18-4E1B-BC6D-6D05276012EF}" srcOrd="2" destOrd="0" presId="urn:microsoft.com/office/officeart/2005/8/layout/vList5"/>
    <dgm:cxn modelId="{70ABB16F-8568-4F6D-937D-A4C3800F3C21}" type="presParOf" srcId="{A59EACD7-8A18-4E1B-BC6D-6D05276012EF}" destId="{51B16097-12BD-4A73-A179-69B9ABBEF5F8}" srcOrd="0" destOrd="0" presId="urn:microsoft.com/office/officeart/2005/8/layout/vList5"/>
    <dgm:cxn modelId="{B24544B5-DFA8-49F9-AE85-2B6D3369FF92}" type="presParOf" srcId="{A59EACD7-8A18-4E1B-BC6D-6D05276012EF}" destId="{7119A422-5DF6-4385-9E85-949659D56C83}" srcOrd="1" destOrd="0" presId="urn:microsoft.com/office/officeart/2005/8/layout/vList5"/>
    <dgm:cxn modelId="{1255D1F8-810C-428E-95F4-06E521592205}" type="presParOf" srcId="{2F2A017E-36AD-4088-A4E8-200222AF811E}" destId="{AA4B3478-A4FF-4B71-BEDD-834DBA431572}" srcOrd="3" destOrd="0" presId="urn:microsoft.com/office/officeart/2005/8/layout/vList5"/>
    <dgm:cxn modelId="{3260EBEF-72BD-4CFE-8A24-1236455EC334}" type="presParOf" srcId="{2F2A017E-36AD-4088-A4E8-200222AF811E}" destId="{B6497A23-9CFB-4ADB-B3F5-5FE448A78274}" srcOrd="4" destOrd="0" presId="urn:microsoft.com/office/officeart/2005/8/layout/vList5"/>
    <dgm:cxn modelId="{62E658A9-AE48-44CE-B7F7-138975840328}" type="presParOf" srcId="{B6497A23-9CFB-4ADB-B3F5-5FE448A78274}" destId="{1B5F9506-8125-4126-9824-BA303C159473}" srcOrd="0" destOrd="0" presId="urn:microsoft.com/office/officeart/2005/8/layout/vList5"/>
    <dgm:cxn modelId="{8D4E13AD-97EC-4B0D-8455-365B3A63FE6C}" type="presParOf" srcId="{B6497A23-9CFB-4ADB-B3F5-5FE448A78274}" destId="{5F16C998-5D02-4D28-8720-961884E652AF}" srcOrd="1" destOrd="0" presId="urn:microsoft.com/office/officeart/2005/8/layout/vList5"/>
    <dgm:cxn modelId="{9027F318-ADAA-4641-B200-BCAF09FBB1BE}" type="presParOf" srcId="{2F2A017E-36AD-4088-A4E8-200222AF811E}" destId="{139ADBD3-42F1-4353-A18B-9B6FEE8B399C}" srcOrd="5" destOrd="0" presId="urn:microsoft.com/office/officeart/2005/8/layout/vList5"/>
    <dgm:cxn modelId="{644DE4CD-AA94-4B65-A0DC-FED929840724}" type="presParOf" srcId="{2F2A017E-36AD-4088-A4E8-200222AF811E}" destId="{9E722591-99ED-4F13-ADCA-B142A4BCEC9F}" srcOrd="6" destOrd="0" presId="urn:microsoft.com/office/officeart/2005/8/layout/vList5"/>
    <dgm:cxn modelId="{3BA3870F-B05F-4279-95A0-5EC6EA035025}" type="presParOf" srcId="{9E722591-99ED-4F13-ADCA-B142A4BCEC9F}" destId="{122EDEC4-3D58-4F93-B83B-D86A027F49A9}" srcOrd="0" destOrd="0" presId="urn:microsoft.com/office/officeart/2005/8/layout/vList5"/>
    <dgm:cxn modelId="{71DFE917-848B-421B-BF02-16B1E9670A73}" type="presParOf" srcId="{9E722591-99ED-4F13-ADCA-B142A4BCEC9F}" destId="{B7C3009D-AC3D-4080-8B12-5D1C14BAE32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A72C3C-F573-46BA-A5DC-C4371FB6884A}">
      <dsp:nvSpPr>
        <dsp:cNvPr id="0" name=""/>
        <dsp:cNvSpPr/>
      </dsp:nvSpPr>
      <dsp:spPr>
        <a:xfrm rot="5400000">
          <a:off x="6373285" y="-1630440"/>
          <a:ext cx="803825" cy="4125397"/>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en-GB" sz="2000" kern="1200" dirty="0" smtClean="0"/>
            <a:t>G-d took us out of Egypt so we would keep His mitzvot, like eating matza.</a:t>
          </a:r>
          <a:endParaRPr lang="he-IL" sz="2000" kern="1200" dirty="0"/>
        </a:p>
      </dsp:txBody>
      <dsp:txXfrm rot="-5400000">
        <a:off x="4712499" y="69586"/>
        <a:ext cx="4086157" cy="725345"/>
      </dsp:txXfrm>
    </dsp:sp>
    <dsp:sp modelId="{5CEB028D-39DA-4CD2-A4C0-68AD82E211BE}">
      <dsp:nvSpPr>
        <dsp:cNvPr id="0" name=""/>
        <dsp:cNvSpPr/>
      </dsp:nvSpPr>
      <dsp:spPr>
        <a:xfrm>
          <a:off x="1303" y="1550"/>
          <a:ext cx="4711196" cy="861417"/>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38100" rIns="76200" bIns="38100" numCol="1" spcCol="1270" anchor="ctr" anchorCtr="0">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sz="2000" u="sng" kern="1200" dirty="0" smtClean="0">
              <a:latin typeface="David" pitchFamily="34" charset="-79"/>
              <a:cs typeface="David" pitchFamily="34" charset="-79"/>
            </a:rPr>
            <a:t>רש"י </a:t>
          </a:r>
        </a:p>
        <a:p>
          <a:pPr marL="0" marR="0" lvl="0" indent="0" algn="ctr" defTabSz="914400" rtl="1" eaLnBrk="1" fontAlgn="auto" latinLnBrk="0" hangingPunct="1">
            <a:lnSpc>
              <a:spcPct val="100000"/>
            </a:lnSpc>
            <a:spcBef>
              <a:spcPct val="0"/>
            </a:spcBef>
            <a:spcAft>
              <a:spcPts val="0"/>
            </a:spcAft>
            <a:buClrTx/>
            <a:buSzTx/>
            <a:buFontTx/>
            <a:buNone/>
            <a:tabLst/>
            <a:defRPr/>
          </a:pPr>
          <a:r>
            <a:rPr lang="he-IL" sz="2000" kern="1200" dirty="0" smtClean="0">
              <a:latin typeface="David" pitchFamily="34" charset="-79"/>
              <a:cs typeface="David" pitchFamily="34" charset="-79"/>
            </a:rPr>
            <a:t>בעבור שאקיים מצותיו, כגון פסח מצה ומרור הללו:</a:t>
          </a:r>
        </a:p>
      </dsp:txBody>
      <dsp:txXfrm>
        <a:off x="43354" y="43601"/>
        <a:ext cx="4627094" cy="777315"/>
      </dsp:txXfrm>
    </dsp:sp>
    <dsp:sp modelId="{DFD306A6-AABA-40D2-9EE2-DDB95804D876}">
      <dsp:nvSpPr>
        <dsp:cNvPr id="0" name=""/>
        <dsp:cNvSpPr/>
      </dsp:nvSpPr>
      <dsp:spPr>
        <a:xfrm rot="5400000">
          <a:off x="6365415" y="-721480"/>
          <a:ext cx="833526" cy="410528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en-GB" sz="2000" kern="1200" dirty="0" smtClean="0"/>
            <a:t>Because G-d did these miracles when He took me out, I am keeping these mitzvot.</a:t>
          </a:r>
          <a:endParaRPr lang="he-IL" sz="2000" kern="1200" dirty="0"/>
        </a:p>
      </dsp:txBody>
      <dsp:txXfrm rot="-5400000">
        <a:off x="4729537" y="955087"/>
        <a:ext cx="4064595" cy="752148"/>
      </dsp:txXfrm>
    </dsp:sp>
    <dsp:sp modelId="{7B848963-08D3-4690-9793-FAF7821FAAB5}">
      <dsp:nvSpPr>
        <dsp:cNvPr id="0" name=""/>
        <dsp:cNvSpPr/>
      </dsp:nvSpPr>
      <dsp:spPr>
        <a:xfrm>
          <a:off x="1303" y="914409"/>
          <a:ext cx="4728233" cy="79986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38100" rIns="76200" bIns="38100" numCol="1" spcCol="1270" anchor="ctr" anchorCtr="0">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sz="2000" u="sng" kern="1200" dirty="0" smtClean="0">
              <a:latin typeface="David" pitchFamily="34" charset="-79"/>
              <a:cs typeface="David" pitchFamily="34" charset="-79"/>
            </a:rPr>
            <a:t>רשב"ם</a:t>
          </a:r>
        </a:p>
        <a:p>
          <a:pPr marL="0" marR="0" lvl="0" indent="0" algn="ctr" defTabSz="914400" rtl="1" eaLnBrk="1" fontAlgn="auto" latinLnBrk="0" hangingPunct="1">
            <a:lnSpc>
              <a:spcPct val="100000"/>
            </a:lnSpc>
            <a:spcBef>
              <a:spcPct val="0"/>
            </a:spcBef>
            <a:spcAft>
              <a:spcPts val="0"/>
            </a:spcAft>
            <a:buClrTx/>
            <a:buSzTx/>
            <a:buFontTx/>
            <a:buNone/>
            <a:tabLst/>
            <a:defRPr/>
          </a:pPr>
          <a:r>
            <a:rPr lang="he-IL" sz="2000" kern="1200" dirty="0" smtClean="0">
              <a:latin typeface="David" pitchFamily="34" charset="-79"/>
              <a:cs typeface="David" pitchFamily="34" charset="-79"/>
            </a:rPr>
            <a:t> שעשה י"י לי ניסים במצרים אני עובד עבודה הזאת.</a:t>
          </a:r>
        </a:p>
      </dsp:txBody>
      <dsp:txXfrm>
        <a:off x="40349" y="953455"/>
        <a:ext cx="4650141" cy="721768"/>
      </dsp:txXfrm>
    </dsp:sp>
    <dsp:sp modelId="{4E750264-C22C-48C7-8400-E57837C54AB9}">
      <dsp:nvSpPr>
        <dsp:cNvPr id="0" name=""/>
        <dsp:cNvSpPr/>
      </dsp:nvSpPr>
      <dsp:spPr>
        <a:xfrm rot="5400000">
          <a:off x="5362140" y="1440503"/>
          <a:ext cx="2860168" cy="4093948"/>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en-GB" sz="2000" kern="1200" dirty="0" smtClean="0"/>
            <a:t>Reason why we were chosen – He took us out in order for us to keep mitzvot, like matza.</a:t>
          </a:r>
          <a:endParaRPr lang="he-IL" sz="2000" kern="1200" dirty="0">
            <a:latin typeface="David" pitchFamily="34" charset="-79"/>
            <a:cs typeface="David" pitchFamily="34" charset="-79"/>
          </a:endParaRPr>
        </a:p>
        <a:p>
          <a:pPr marL="228600" lvl="1" indent="-228600" algn="l" defTabSz="889000" rtl="0">
            <a:lnSpc>
              <a:spcPct val="90000"/>
            </a:lnSpc>
            <a:spcBef>
              <a:spcPct val="0"/>
            </a:spcBef>
            <a:spcAft>
              <a:spcPct val="15000"/>
            </a:spcAft>
            <a:buChar char="••"/>
          </a:pPr>
          <a:r>
            <a:rPr lang="he-IL" sz="2000" kern="1200" dirty="0" smtClean="0">
              <a:latin typeface="David" pitchFamily="34" charset="-79"/>
              <a:cs typeface="David" pitchFamily="34" charset="-79"/>
            </a:rPr>
            <a:t>להיות לכם לאלוקים = ברית מילה</a:t>
          </a:r>
          <a:endParaRPr lang="he-IL" sz="2000" kern="1200" dirty="0">
            <a:latin typeface="David" pitchFamily="34" charset="-79"/>
            <a:cs typeface="David" pitchFamily="34" charset="-79"/>
          </a:endParaRPr>
        </a:p>
        <a:p>
          <a:pPr marL="228600" lvl="1" indent="-228600" algn="l" defTabSz="889000" rtl="0">
            <a:lnSpc>
              <a:spcPct val="90000"/>
            </a:lnSpc>
            <a:spcBef>
              <a:spcPct val="0"/>
            </a:spcBef>
            <a:spcAft>
              <a:spcPct val="15000"/>
            </a:spcAft>
            <a:buChar char="••"/>
          </a:pPr>
          <a:r>
            <a:rPr lang="en-GB" sz="2000" kern="1200" dirty="0" smtClean="0"/>
            <a:t>Seder is not an expression of gratitude, it is the recognition of out destiny. </a:t>
          </a:r>
          <a:endParaRPr lang="he-IL" sz="2000" kern="1200" dirty="0"/>
        </a:p>
        <a:p>
          <a:pPr marL="228600" lvl="1" indent="-228600" algn="l" defTabSz="889000" rtl="0">
            <a:lnSpc>
              <a:spcPct val="90000"/>
            </a:lnSpc>
            <a:spcBef>
              <a:spcPct val="0"/>
            </a:spcBef>
            <a:spcAft>
              <a:spcPct val="15000"/>
            </a:spcAft>
            <a:buChar char="••"/>
          </a:pPr>
          <a:r>
            <a:rPr lang="en-GB" sz="2000" kern="1200" dirty="0" smtClean="0"/>
            <a:t>It is not about G-d taking us out, but </a:t>
          </a:r>
          <a:r>
            <a:rPr lang="en-GB" sz="2000" i="1" kern="1200" dirty="0" smtClean="0"/>
            <a:t>why</a:t>
          </a:r>
          <a:r>
            <a:rPr lang="en-GB" sz="2000" kern="1200" dirty="0" smtClean="0"/>
            <a:t> He took us out.</a:t>
          </a:r>
          <a:endParaRPr lang="he-IL" sz="2000" kern="1200" dirty="0"/>
        </a:p>
      </dsp:txBody>
      <dsp:txXfrm rot="-5400000">
        <a:off x="4745250" y="2197015"/>
        <a:ext cx="3954326" cy="2580924"/>
      </dsp:txXfrm>
    </dsp:sp>
    <dsp:sp modelId="{F11AE22C-1E1A-4E9F-BCB3-414F723F7E9D}">
      <dsp:nvSpPr>
        <dsp:cNvPr id="0" name=""/>
        <dsp:cNvSpPr/>
      </dsp:nvSpPr>
      <dsp:spPr>
        <a:xfrm>
          <a:off x="1303" y="1752612"/>
          <a:ext cx="4742246" cy="3455017"/>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38100" rIns="76200" bIns="38100" numCol="1" spcCol="1270" anchor="ctr" anchorCtr="0">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sz="2000" u="sng" kern="1200" dirty="0" smtClean="0">
              <a:latin typeface="David" pitchFamily="34" charset="-79"/>
              <a:cs typeface="David" pitchFamily="34" charset="-79"/>
            </a:rPr>
            <a:t>אבן עזרא</a:t>
          </a:r>
        </a:p>
        <a:p>
          <a:pPr marL="0" marR="0" lvl="0" indent="0" algn="ctr" defTabSz="914400" rtl="1" eaLnBrk="1" fontAlgn="auto" latinLnBrk="0" hangingPunct="1">
            <a:lnSpc>
              <a:spcPct val="100000"/>
            </a:lnSpc>
            <a:spcBef>
              <a:spcPct val="0"/>
            </a:spcBef>
            <a:spcAft>
              <a:spcPts val="0"/>
            </a:spcAft>
            <a:buClrTx/>
            <a:buSzTx/>
            <a:buFontTx/>
            <a:buNone/>
            <a:tabLst/>
            <a:defRPr/>
          </a:pPr>
          <a:r>
            <a:rPr lang="he-IL" sz="2000" kern="1200" dirty="0" smtClean="0">
              <a:latin typeface="David" pitchFamily="34" charset="-79"/>
              <a:cs typeface="David" pitchFamily="34" charset="-79"/>
            </a:rPr>
            <a:t>בעבור זה אמר רבי מרינוס, פי' בעבור זה, היה ראוי להיותו הפוך זה בעבור שעשה ה' לי. והביא רבים כמוהו לדעתו. ולפי דעתי, אין אחד מהם נכון, כי איך נהפוך דברי אלהים חיים. וטעם הפסוק הפך מחשבתו, כי אין אנו אוכלים מצות בעבור זה, רק פי' בעבור זה, </a:t>
          </a:r>
          <a:r>
            <a:rPr lang="he-IL" sz="2000" b="1" kern="1200" dirty="0" smtClean="0">
              <a:latin typeface="David" pitchFamily="34" charset="-79"/>
              <a:cs typeface="David" pitchFamily="34" charset="-79"/>
            </a:rPr>
            <a:t>בעבור זאת העבודה </a:t>
          </a:r>
          <a:r>
            <a:rPr lang="he-IL" sz="2000" kern="1200" dirty="0" smtClean="0">
              <a:latin typeface="David" pitchFamily="34" charset="-79"/>
              <a:cs typeface="David" pitchFamily="34" charset="-79"/>
            </a:rPr>
            <a:t>שהוא אכילת המצה ולא יאכל חמץ </a:t>
          </a:r>
          <a:r>
            <a:rPr lang="he-IL" sz="2000" b="1" kern="1200" dirty="0" smtClean="0">
              <a:latin typeface="David" pitchFamily="34" charset="-79"/>
              <a:cs typeface="David" pitchFamily="34" charset="-79"/>
            </a:rPr>
            <a:t>שהוא תחלת המצוות שצוהלנו השם- </a:t>
          </a:r>
          <a:r>
            <a:rPr lang="he-IL" sz="2000" kern="1200" dirty="0" smtClean="0">
              <a:latin typeface="David" pitchFamily="34" charset="-79"/>
              <a:cs typeface="David" pitchFamily="34" charset="-79"/>
            </a:rPr>
            <a:t>עשה לנו השם אותות עד שהוציאנו ממצרים. </a:t>
          </a:r>
          <a:r>
            <a:rPr lang="he-IL" sz="2000" b="1" kern="1200" dirty="0" smtClean="0">
              <a:latin typeface="David" pitchFamily="34" charset="-79"/>
              <a:cs typeface="David" pitchFamily="34" charset="-79"/>
            </a:rPr>
            <a:t>והטעם לא הוציאנו ממצרים רק לעבדו</a:t>
          </a:r>
          <a:r>
            <a:rPr lang="he-IL" sz="2000" kern="1200" dirty="0" smtClean="0">
              <a:latin typeface="David" pitchFamily="34" charset="-79"/>
              <a:cs typeface="David" pitchFamily="34" charset="-79"/>
            </a:rPr>
            <a:t>,…וכתוב אשר הוצאתי אתכם מארץ מצרים </a:t>
          </a:r>
          <a:r>
            <a:rPr lang="he-IL" sz="2000" b="1" kern="1200" dirty="0" smtClean="0">
              <a:latin typeface="David" pitchFamily="34" charset="-79"/>
              <a:cs typeface="David" pitchFamily="34" charset="-79"/>
            </a:rPr>
            <a:t>להיות לכם לאלהים </a:t>
          </a:r>
          <a:r>
            <a:rPr lang="he-IL" sz="2000" kern="1200" dirty="0" smtClean="0">
              <a:latin typeface="David" pitchFamily="34" charset="-79"/>
              <a:cs typeface="David" pitchFamily="34" charset="-79"/>
            </a:rPr>
            <a:t>(במד' טו, מא):</a:t>
          </a:r>
        </a:p>
      </dsp:txBody>
      <dsp:txXfrm>
        <a:off x="169963" y="1921272"/>
        <a:ext cx="4404926" cy="31176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113BD40-791C-4B3B-9686-748476809886}" type="datetimeFigureOut">
              <a:rPr lang="he-IL" smtClean="0"/>
              <a:t>י"ג/תשרי/תשע"ד</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30A0E49-B4C5-4765-864D-1ECC1DBCA72E}" type="slidenum">
              <a:rPr lang="he-IL" smtClean="0"/>
              <a:t>‹#›</a:t>
            </a:fld>
            <a:endParaRPr lang="he-IL"/>
          </a:p>
        </p:txBody>
      </p:sp>
    </p:spTree>
    <p:extLst>
      <p:ext uri="{BB962C8B-B14F-4D97-AF65-F5344CB8AC3E}">
        <p14:creationId xmlns:p14="http://schemas.microsoft.com/office/powerpoint/2010/main" val="153991142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4800600"/>
          </a:xfrm>
        </p:spPr>
        <p:txBody>
          <a:bodyPr>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he-IL" sz="288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הגדה</a:t>
            </a:r>
            <a:endParaRPr lang="he-IL" sz="2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TextBox 1"/>
          <p:cNvSpPr txBox="1"/>
          <p:nvPr/>
        </p:nvSpPr>
        <p:spPr>
          <a:xfrm>
            <a:off x="899592" y="5906869"/>
            <a:ext cx="7344816" cy="646331"/>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rtl="0"/>
            <a:r>
              <a:rPr lang="en-GB" dirty="0"/>
              <a:t>© </a:t>
            </a:r>
            <a:r>
              <a:rPr lang="en-GB" dirty="0" err="1"/>
              <a:t>Shaalvim</a:t>
            </a:r>
            <a:r>
              <a:rPr lang="en-GB" dirty="0"/>
              <a:t> For Women and Rabbi </a:t>
            </a:r>
            <a:r>
              <a:rPr lang="en-GB" dirty="0" err="1"/>
              <a:t>Menachem</a:t>
            </a:r>
            <a:r>
              <a:rPr lang="en-GB" dirty="0"/>
              <a:t> </a:t>
            </a:r>
            <a:r>
              <a:rPr lang="en-GB" dirty="0" err="1"/>
              <a:t>Leibtag</a:t>
            </a:r>
            <a:r>
              <a:rPr lang="en-GB" dirty="0"/>
              <a:t>.</a:t>
            </a:r>
            <a:endParaRPr lang="en-US" dirty="0"/>
          </a:p>
          <a:p>
            <a:pPr algn="ctr" rtl="0"/>
            <a:r>
              <a:rPr lang="en-GB" dirty="0"/>
              <a:t>Please feel free to use and share but please give credit to the above parties. </a:t>
            </a:r>
            <a:endParaRPr lang="en-US" dirty="0"/>
          </a:p>
        </p:txBody>
      </p:sp>
    </p:spTree>
    <p:extLst>
      <p:ext uri="{BB962C8B-B14F-4D97-AF65-F5344CB8AC3E}">
        <p14:creationId xmlns:p14="http://schemas.microsoft.com/office/powerpoint/2010/main" val="13628137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he-IL" sz="4800" b="1" dirty="0" smtClean="0">
                <a:solidFill>
                  <a:schemeClr val="accent1"/>
                </a:solidFill>
                <a:effectLst>
                  <a:outerShdw blurRad="38100" dist="38100" dir="2700000" algn="tl">
                    <a:srgbClr val="000000">
                      <a:alpha val="43137"/>
                    </a:srgbClr>
                  </a:outerShdw>
                </a:effectLst>
              </a:rPr>
              <a:t>שמות פרק יג</a:t>
            </a:r>
            <a:endParaRPr lang="he-IL" sz="4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762001"/>
            <a:ext cx="8382000" cy="761999"/>
          </a:xfrm>
        </p:spPr>
        <p:txBody>
          <a:bodyPr>
            <a:noAutofit/>
          </a:bodyPr>
          <a:lstStyle/>
          <a:p>
            <a:pPr marL="0" indent="0" algn="r" rtl="1">
              <a:buNone/>
            </a:pPr>
            <a:r>
              <a:rPr lang="he-IL" sz="2000" b="1" dirty="0" smtClean="0">
                <a:cs typeface="David" pitchFamily="34" charset="-79"/>
              </a:rPr>
              <a:t>ח</a:t>
            </a:r>
            <a:r>
              <a:rPr lang="he-IL" sz="2000" dirty="0" smtClean="0">
                <a:cs typeface="David" pitchFamily="34" charset="-79"/>
              </a:rPr>
              <a:t> </a:t>
            </a:r>
            <a:r>
              <a:rPr lang="he-IL" sz="2000" b="1" dirty="0">
                <a:solidFill>
                  <a:schemeClr val="accent6"/>
                </a:solidFill>
                <a:cs typeface="David" pitchFamily="34" charset="-79"/>
              </a:rPr>
              <a:t>וְהִגַּדְתָּ לְבִנְךָ </a:t>
            </a:r>
            <a:r>
              <a:rPr lang="he-IL" sz="2000" dirty="0">
                <a:cs typeface="David" pitchFamily="34" charset="-79"/>
              </a:rPr>
              <a:t>בַּיּוֹם הַהוּא לֵאמֹר </a:t>
            </a:r>
            <a:r>
              <a:rPr lang="he-IL" sz="2000" dirty="0">
                <a:solidFill>
                  <a:schemeClr val="accent5"/>
                </a:solidFill>
                <a:cs typeface="David" pitchFamily="34" charset="-79"/>
              </a:rPr>
              <a:t>בַּעֲבוּר </a:t>
            </a:r>
            <a:r>
              <a:rPr lang="he-IL" sz="2000" b="1" dirty="0">
                <a:solidFill>
                  <a:schemeClr val="accent5"/>
                </a:solidFill>
                <a:cs typeface="David" pitchFamily="34" charset="-79"/>
              </a:rPr>
              <a:t>זֶה</a:t>
            </a:r>
            <a:r>
              <a:rPr lang="he-IL" sz="2000" dirty="0">
                <a:solidFill>
                  <a:schemeClr val="accent5"/>
                </a:solidFill>
                <a:cs typeface="David" pitchFamily="34" charset="-79"/>
              </a:rPr>
              <a:t> עָשָׂה יְהוָה לִי בְּצֵאתִי מִמִּצְרָיִם. </a:t>
            </a:r>
            <a:endParaRPr lang="he-IL" sz="2000" dirty="0" smtClean="0">
              <a:solidFill>
                <a:schemeClr val="accent5"/>
              </a:solidFill>
              <a:cs typeface="David" pitchFamily="34" charset="-79"/>
            </a:endParaRPr>
          </a:p>
          <a:p>
            <a:pPr marL="0" indent="0" algn="ctr" rtl="1">
              <a:buNone/>
            </a:pPr>
            <a:r>
              <a:rPr lang="en-US" sz="2000" dirty="0"/>
              <a:t>Why did Hashem take me out?; </a:t>
            </a:r>
            <a:r>
              <a:rPr lang="en-US" sz="2000" b="1" dirty="0"/>
              <a:t>or </a:t>
            </a:r>
            <a:r>
              <a:rPr lang="en-US" sz="2000" dirty="0"/>
              <a:t>Why am I eating matza?</a:t>
            </a:r>
          </a:p>
          <a:p>
            <a:pPr marL="0" indent="0" algn="r" rtl="1">
              <a:buNone/>
            </a:pPr>
            <a:endParaRPr lang="en-US" sz="2000" dirty="0">
              <a:solidFill>
                <a:schemeClr val="accent5"/>
              </a:solidFill>
              <a:cs typeface="David" pitchFamily="34" charset="-79"/>
            </a:endParaRPr>
          </a:p>
        </p:txBody>
      </p:sp>
      <p:sp>
        <p:nvSpPr>
          <p:cNvPr id="4" name="Down Arrow Callout 3"/>
          <p:cNvSpPr/>
          <p:nvPr/>
        </p:nvSpPr>
        <p:spPr>
          <a:xfrm>
            <a:off x="6172200" y="76200"/>
            <a:ext cx="2819400" cy="762000"/>
          </a:xfrm>
          <a:prstGeom prst="downArrowCallout">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Explain to your children…</a:t>
            </a:r>
            <a:endParaRPr lang="he-IL" sz="2000" dirty="0"/>
          </a:p>
        </p:txBody>
      </p:sp>
      <p:graphicFrame>
        <p:nvGraphicFramePr>
          <p:cNvPr id="8" name="Diagram 7"/>
          <p:cNvGraphicFramePr/>
          <p:nvPr>
            <p:extLst>
              <p:ext uri="{D42A27DB-BD31-4B8C-83A1-F6EECF244321}">
                <p14:modId xmlns:p14="http://schemas.microsoft.com/office/powerpoint/2010/main" val="3713261595"/>
              </p:ext>
            </p:extLst>
          </p:nvPr>
        </p:nvGraphicFramePr>
        <p:xfrm>
          <a:off x="152400" y="1600200"/>
          <a:ext cx="8839200" cy="54209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3045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8">
                                            <p:graphicEl>
                                              <a:dgm id="{5CEB028D-39DA-4CD2-A4C0-68AD82E211BE}"/>
                                            </p:graphicEl>
                                          </p:spTgt>
                                        </p:tgtEl>
                                        <p:attrNameLst>
                                          <p:attrName>style.visibility</p:attrName>
                                        </p:attrNameLst>
                                      </p:cBhvr>
                                      <p:to>
                                        <p:strVal val="visible"/>
                                      </p:to>
                                    </p:set>
                                    <p:animEffect transition="in" filter="randombar(horizontal)">
                                      <p:cBhvr>
                                        <p:cTn id="28" dur="500"/>
                                        <p:tgtEl>
                                          <p:spTgt spid="8">
                                            <p:graphicEl>
                                              <a:dgm id="{5CEB028D-39DA-4CD2-A4C0-68AD82E211BE}"/>
                                            </p:graphicEl>
                                          </p:spTgt>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8">
                                            <p:graphicEl>
                                              <a:dgm id="{3FA72C3C-F573-46BA-A5DC-C4371FB6884A}"/>
                                            </p:graphicEl>
                                          </p:spTgt>
                                        </p:tgtEl>
                                        <p:attrNameLst>
                                          <p:attrName>style.visibility</p:attrName>
                                        </p:attrNameLst>
                                      </p:cBhvr>
                                      <p:to>
                                        <p:strVal val="visible"/>
                                      </p:to>
                                    </p:set>
                                    <p:animEffect transition="in" filter="randombar(horizontal)">
                                      <p:cBhvr>
                                        <p:cTn id="33" dur="500"/>
                                        <p:tgtEl>
                                          <p:spTgt spid="8">
                                            <p:graphicEl>
                                              <a:dgm id="{3FA72C3C-F573-46BA-A5DC-C4371FB6884A}"/>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8">
                                            <p:graphicEl>
                                              <a:dgm id="{7B848963-08D3-4690-9793-FAF7821FAAB5}"/>
                                            </p:graphicEl>
                                          </p:spTgt>
                                        </p:tgtEl>
                                        <p:attrNameLst>
                                          <p:attrName>style.visibility</p:attrName>
                                        </p:attrNameLst>
                                      </p:cBhvr>
                                      <p:to>
                                        <p:strVal val="visible"/>
                                      </p:to>
                                    </p:set>
                                    <p:animEffect transition="in" filter="randombar(horizontal)">
                                      <p:cBhvr>
                                        <p:cTn id="38" dur="500"/>
                                        <p:tgtEl>
                                          <p:spTgt spid="8">
                                            <p:graphicEl>
                                              <a:dgm id="{7B848963-08D3-4690-9793-FAF7821FAAB5}"/>
                                            </p:graphicEl>
                                          </p:spTgt>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8">
                                            <p:graphicEl>
                                              <a:dgm id="{DFD306A6-AABA-40D2-9EE2-DDB95804D876}"/>
                                            </p:graphicEl>
                                          </p:spTgt>
                                        </p:tgtEl>
                                        <p:attrNameLst>
                                          <p:attrName>style.visibility</p:attrName>
                                        </p:attrNameLst>
                                      </p:cBhvr>
                                      <p:to>
                                        <p:strVal val="visible"/>
                                      </p:to>
                                    </p:set>
                                    <p:animEffect transition="in" filter="randombar(horizontal)">
                                      <p:cBhvr>
                                        <p:cTn id="43" dur="500"/>
                                        <p:tgtEl>
                                          <p:spTgt spid="8">
                                            <p:graphicEl>
                                              <a:dgm id="{DFD306A6-AABA-40D2-9EE2-DDB95804D876}"/>
                                            </p:graphicEl>
                                          </p:spTgt>
                                        </p:tgtEl>
                                      </p:cBhvr>
                                    </p:animEffect>
                                  </p:childTnLst>
                                </p:cTn>
                              </p:par>
                            </p:childTnLst>
                          </p:cTn>
                        </p:par>
                      </p:childTnLst>
                    </p:cTn>
                  </p:par>
                  <p:par>
                    <p:cTn id="44" fill="hold">
                      <p:stCondLst>
                        <p:cond delay="indefinite"/>
                      </p:stCondLst>
                      <p:childTnLst>
                        <p:par>
                          <p:cTn id="45" fill="hold">
                            <p:stCondLst>
                              <p:cond delay="0"/>
                            </p:stCondLst>
                            <p:childTnLst>
                              <p:par>
                                <p:cTn id="46" presetID="14" presetClass="entr" presetSubtype="10" fill="hold" grpId="0" nodeType="clickEffect">
                                  <p:stCondLst>
                                    <p:cond delay="0"/>
                                  </p:stCondLst>
                                  <p:childTnLst>
                                    <p:set>
                                      <p:cBhvr>
                                        <p:cTn id="47" dur="1" fill="hold">
                                          <p:stCondLst>
                                            <p:cond delay="0"/>
                                          </p:stCondLst>
                                        </p:cTn>
                                        <p:tgtEl>
                                          <p:spTgt spid="8">
                                            <p:graphicEl>
                                              <a:dgm id="{F11AE22C-1E1A-4E9F-BCB3-414F723F7E9D}"/>
                                            </p:graphicEl>
                                          </p:spTgt>
                                        </p:tgtEl>
                                        <p:attrNameLst>
                                          <p:attrName>style.visibility</p:attrName>
                                        </p:attrNameLst>
                                      </p:cBhvr>
                                      <p:to>
                                        <p:strVal val="visible"/>
                                      </p:to>
                                    </p:set>
                                    <p:animEffect transition="in" filter="randombar(horizontal)">
                                      <p:cBhvr>
                                        <p:cTn id="48" dur="500"/>
                                        <p:tgtEl>
                                          <p:spTgt spid="8">
                                            <p:graphicEl>
                                              <a:dgm id="{F11AE22C-1E1A-4E9F-BCB3-414F723F7E9D}"/>
                                            </p:graphicEl>
                                          </p:spTgt>
                                        </p:tgtEl>
                                      </p:cBhvr>
                                    </p:animEffect>
                                  </p:childTnLst>
                                </p:cTn>
                              </p:par>
                            </p:childTnLst>
                          </p:cTn>
                        </p:par>
                      </p:childTnLst>
                    </p:cTn>
                  </p:par>
                  <p:par>
                    <p:cTn id="49" fill="hold">
                      <p:stCondLst>
                        <p:cond delay="indefinite"/>
                      </p:stCondLst>
                      <p:childTnLst>
                        <p:par>
                          <p:cTn id="50" fill="hold">
                            <p:stCondLst>
                              <p:cond delay="0"/>
                            </p:stCondLst>
                            <p:childTnLst>
                              <p:par>
                                <p:cTn id="51" presetID="14" presetClass="entr" presetSubtype="10" fill="hold" grpId="0" nodeType="clickEffect">
                                  <p:stCondLst>
                                    <p:cond delay="0"/>
                                  </p:stCondLst>
                                  <p:childTnLst>
                                    <p:set>
                                      <p:cBhvr>
                                        <p:cTn id="52" dur="1" fill="hold">
                                          <p:stCondLst>
                                            <p:cond delay="0"/>
                                          </p:stCondLst>
                                        </p:cTn>
                                        <p:tgtEl>
                                          <p:spTgt spid="8">
                                            <p:graphicEl>
                                              <a:dgm id="{4E750264-C22C-48C7-8400-E57837C54AB9}"/>
                                            </p:graphicEl>
                                          </p:spTgt>
                                        </p:tgtEl>
                                        <p:attrNameLst>
                                          <p:attrName>style.visibility</p:attrName>
                                        </p:attrNameLst>
                                      </p:cBhvr>
                                      <p:to>
                                        <p:strVal val="visible"/>
                                      </p:to>
                                    </p:set>
                                    <p:animEffect transition="in" filter="randombar(horizontal)">
                                      <p:cBhvr>
                                        <p:cTn id="53" dur="500"/>
                                        <p:tgtEl>
                                          <p:spTgt spid="8">
                                            <p:graphicEl>
                                              <a:dgm id="{4E750264-C22C-48C7-8400-E57837C54AB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Graphic spid="8"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txBody>
          <a:bodyPr>
            <a:normAutofit/>
          </a:bodyPr>
          <a:lstStyle/>
          <a:p>
            <a:r>
              <a:rPr lang="en-GB" sz="5400" b="1" dirty="0" smtClean="0">
                <a:solidFill>
                  <a:schemeClr val="accent1"/>
                </a:solidFill>
                <a:effectLst>
                  <a:outerShdw blurRad="38100" dist="38100" dir="2700000" algn="tl">
                    <a:srgbClr val="000000">
                      <a:alpha val="43137"/>
                    </a:srgbClr>
                  </a:outerShdw>
                </a:effectLst>
              </a:rPr>
              <a:t>Understanding the Haggada</a:t>
            </a:r>
            <a:endParaRPr lang="he-IL" sz="5400" b="1" dirty="0">
              <a:solidFill>
                <a:schemeClr val="accent1"/>
              </a:solidFill>
              <a:effectLst>
                <a:outerShdw blurRad="38100" dist="38100" dir="2700000" algn="tl">
                  <a:srgbClr val="000000">
                    <a:alpha val="43137"/>
                  </a:srgbClr>
                </a:outerShdw>
              </a:effectLst>
            </a:endParaRPr>
          </a:p>
        </p:txBody>
      </p:sp>
      <p:graphicFrame>
        <p:nvGraphicFramePr>
          <p:cNvPr id="4" name="Diagram 3"/>
          <p:cNvGraphicFramePr/>
          <p:nvPr>
            <p:extLst>
              <p:ext uri="{D42A27DB-BD31-4B8C-83A1-F6EECF244321}">
                <p14:modId xmlns:p14="http://schemas.microsoft.com/office/powerpoint/2010/main" val="179899056"/>
              </p:ext>
            </p:extLst>
          </p:nvPr>
        </p:nvGraphicFramePr>
        <p:xfrm>
          <a:off x="76200" y="914400"/>
          <a:ext cx="90678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7551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A45B3025-C847-47B8-8BFB-083349A643CE}"/>
                                            </p:graphicEl>
                                          </p:spTgt>
                                        </p:tgtEl>
                                        <p:attrNameLst>
                                          <p:attrName>style.visibility</p:attrName>
                                        </p:attrNameLst>
                                      </p:cBhvr>
                                      <p:to>
                                        <p:strVal val="visible"/>
                                      </p:to>
                                    </p:set>
                                    <p:animEffect transition="in" filter="fade">
                                      <p:cBhvr>
                                        <p:cTn id="7" dur="500"/>
                                        <p:tgtEl>
                                          <p:spTgt spid="4">
                                            <p:graphicEl>
                                              <a:dgm id="{A45B3025-C847-47B8-8BFB-083349A643CE}"/>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391278C6-3353-4394-BDDF-8E7C99B62BA9}"/>
                                            </p:graphicEl>
                                          </p:spTgt>
                                        </p:tgtEl>
                                        <p:attrNameLst>
                                          <p:attrName>style.visibility</p:attrName>
                                        </p:attrNameLst>
                                      </p:cBhvr>
                                      <p:to>
                                        <p:strVal val="visible"/>
                                      </p:to>
                                    </p:set>
                                    <p:animEffect transition="in" filter="fade">
                                      <p:cBhvr>
                                        <p:cTn id="12" dur="500"/>
                                        <p:tgtEl>
                                          <p:spTgt spid="4">
                                            <p:graphicEl>
                                              <a:dgm id="{391278C6-3353-4394-BDDF-8E7C99B62BA9}"/>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dgm id="{51B16097-12BD-4A73-A179-69B9ABBEF5F8}"/>
                                            </p:graphicEl>
                                          </p:spTgt>
                                        </p:tgtEl>
                                        <p:attrNameLst>
                                          <p:attrName>style.visibility</p:attrName>
                                        </p:attrNameLst>
                                      </p:cBhvr>
                                      <p:to>
                                        <p:strVal val="visible"/>
                                      </p:to>
                                    </p:set>
                                    <p:animEffect transition="in" filter="fade">
                                      <p:cBhvr>
                                        <p:cTn id="17" dur="500"/>
                                        <p:tgtEl>
                                          <p:spTgt spid="4">
                                            <p:graphicEl>
                                              <a:dgm id="{51B16097-12BD-4A73-A179-69B9ABBEF5F8}"/>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graphicEl>
                                              <a:dgm id="{7119A422-5DF6-4385-9E85-949659D56C83}"/>
                                            </p:graphicEl>
                                          </p:spTgt>
                                        </p:tgtEl>
                                        <p:attrNameLst>
                                          <p:attrName>style.visibility</p:attrName>
                                        </p:attrNameLst>
                                      </p:cBhvr>
                                      <p:to>
                                        <p:strVal val="visible"/>
                                      </p:to>
                                    </p:set>
                                    <p:animEffect transition="in" filter="fade">
                                      <p:cBhvr>
                                        <p:cTn id="22" dur="500"/>
                                        <p:tgtEl>
                                          <p:spTgt spid="4">
                                            <p:graphicEl>
                                              <a:dgm id="{7119A422-5DF6-4385-9E85-949659D56C83}"/>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graphicEl>
                                              <a:dgm id="{1B5F9506-8125-4126-9824-BA303C159473}"/>
                                            </p:graphicEl>
                                          </p:spTgt>
                                        </p:tgtEl>
                                        <p:attrNameLst>
                                          <p:attrName>style.visibility</p:attrName>
                                        </p:attrNameLst>
                                      </p:cBhvr>
                                      <p:to>
                                        <p:strVal val="visible"/>
                                      </p:to>
                                    </p:set>
                                    <p:animEffect transition="in" filter="fade">
                                      <p:cBhvr>
                                        <p:cTn id="27" dur="500"/>
                                        <p:tgtEl>
                                          <p:spTgt spid="4">
                                            <p:graphicEl>
                                              <a:dgm id="{1B5F9506-8125-4126-9824-BA303C159473}"/>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graphicEl>
                                              <a:dgm id="{5F16C998-5D02-4D28-8720-961884E652AF}"/>
                                            </p:graphicEl>
                                          </p:spTgt>
                                        </p:tgtEl>
                                        <p:attrNameLst>
                                          <p:attrName>style.visibility</p:attrName>
                                        </p:attrNameLst>
                                      </p:cBhvr>
                                      <p:to>
                                        <p:strVal val="visible"/>
                                      </p:to>
                                    </p:set>
                                    <p:animEffect transition="in" filter="fade">
                                      <p:cBhvr>
                                        <p:cTn id="32" dur="500"/>
                                        <p:tgtEl>
                                          <p:spTgt spid="4">
                                            <p:graphicEl>
                                              <a:dgm id="{5F16C998-5D02-4D28-8720-961884E652AF}"/>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graphicEl>
                                              <a:dgm id="{122EDEC4-3D58-4F93-B83B-D86A027F49A9}"/>
                                            </p:graphicEl>
                                          </p:spTgt>
                                        </p:tgtEl>
                                        <p:attrNameLst>
                                          <p:attrName>style.visibility</p:attrName>
                                        </p:attrNameLst>
                                      </p:cBhvr>
                                      <p:to>
                                        <p:strVal val="visible"/>
                                      </p:to>
                                    </p:set>
                                    <p:animEffect transition="in" filter="fade">
                                      <p:cBhvr>
                                        <p:cTn id="37" dur="500"/>
                                        <p:tgtEl>
                                          <p:spTgt spid="4">
                                            <p:graphicEl>
                                              <a:dgm id="{122EDEC4-3D58-4F93-B83B-D86A027F49A9}"/>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graphicEl>
                                              <a:dgm id="{B7C3009D-AC3D-4080-8B12-5D1C14BAE325}"/>
                                            </p:graphicEl>
                                          </p:spTgt>
                                        </p:tgtEl>
                                        <p:attrNameLst>
                                          <p:attrName>style.visibility</p:attrName>
                                        </p:attrNameLst>
                                      </p:cBhvr>
                                      <p:to>
                                        <p:strVal val="visible"/>
                                      </p:to>
                                    </p:set>
                                    <p:animEffect transition="in" filter="fade">
                                      <p:cBhvr>
                                        <p:cTn id="42" dur="500"/>
                                        <p:tgtEl>
                                          <p:spTgt spid="4">
                                            <p:graphicEl>
                                              <a:dgm id="{B7C3009D-AC3D-4080-8B12-5D1C14BAE325}"/>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graphicEl>
                                              <a:dgm id="{ACE18AB8-BA3E-420C-A7B0-D37C8C1ABAB7}"/>
                                            </p:graphicEl>
                                          </p:spTgt>
                                        </p:tgtEl>
                                        <p:attrNameLst>
                                          <p:attrName>style.visibility</p:attrName>
                                        </p:attrNameLst>
                                      </p:cBhvr>
                                      <p:to>
                                        <p:strVal val="visible"/>
                                      </p:to>
                                    </p:set>
                                    <p:animEffect transition="in" filter="fade">
                                      <p:cBhvr>
                                        <p:cTn id="47" dur="500"/>
                                        <p:tgtEl>
                                          <p:spTgt spid="4">
                                            <p:graphicEl>
                                              <a:dgm id="{ACE18AB8-BA3E-420C-A7B0-D37C8C1ABAB7}"/>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graphicEl>
                                              <a:dgm id="{DE405610-0A43-4BA2-AB85-89C1BDD225E1}"/>
                                            </p:graphicEl>
                                          </p:spTgt>
                                        </p:tgtEl>
                                        <p:attrNameLst>
                                          <p:attrName>style.visibility</p:attrName>
                                        </p:attrNameLst>
                                      </p:cBhvr>
                                      <p:to>
                                        <p:strVal val="visible"/>
                                      </p:to>
                                    </p:set>
                                    <p:animEffect transition="in" filter="fade">
                                      <p:cBhvr>
                                        <p:cTn id="52" dur="500"/>
                                        <p:tgtEl>
                                          <p:spTgt spid="4">
                                            <p:graphicEl>
                                              <a:dgm id="{DE405610-0A43-4BA2-AB85-89C1BDD225E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52800" y="152400"/>
            <a:ext cx="5334000" cy="5668963"/>
          </a:xfrm>
        </p:spPr>
        <p:txBody>
          <a:bodyPr>
            <a:noAutofit/>
          </a:bodyPr>
          <a:lstStyle/>
          <a:p>
            <a:pPr marL="0" indent="0" algn="r" rtl="1">
              <a:buNone/>
            </a:pPr>
            <a:r>
              <a:rPr lang="he-IL" sz="4000" b="1" dirty="0">
                <a:solidFill>
                  <a:schemeClr val="accent1"/>
                </a:solidFill>
                <a:effectLst>
                  <a:outerShdw blurRad="38100" dist="38100" dir="2700000" algn="tl">
                    <a:srgbClr val="000000">
                      <a:alpha val="43137"/>
                    </a:srgbClr>
                  </a:outerShdw>
                </a:effectLst>
                <a:cs typeface="+mj-cs"/>
              </a:rPr>
              <a:t>דברים טז</a:t>
            </a:r>
          </a:p>
          <a:p>
            <a:pPr marL="0" indent="0" algn="r" rtl="1">
              <a:buNone/>
            </a:pPr>
            <a:r>
              <a:rPr lang="he-IL" sz="2000" b="1" dirty="0" smtClean="0">
                <a:cs typeface="David" pitchFamily="34" charset="-79"/>
              </a:rPr>
              <a:t>א</a:t>
            </a:r>
            <a:r>
              <a:rPr lang="he-IL" sz="2000" dirty="0" smtClean="0">
                <a:cs typeface="David" pitchFamily="34" charset="-79"/>
              </a:rPr>
              <a:t> </a:t>
            </a:r>
            <a:r>
              <a:rPr lang="he-IL" sz="2000" dirty="0">
                <a:cs typeface="David" pitchFamily="34" charset="-79"/>
              </a:rPr>
              <a:t>שָׁמוֹר אֶת-חֹדֶשׁ הָאָבִיב וְעָשִׂיתָ פֶּסַח לַיהוָה אֱלֹהֶיךָ כִּי בְּחֹדֶשׁ הָאָבִיב הוֹצִיאֲךָ יְהוָה אֱלֹהֶיךָ מִמִּצְרַיִם לָיְלָה</a:t>
            </a:r>
            <a:r>
              <a:rPr lang="he-IL" sz="2000" dirty="0" smtClean="0">
                <a:cs typeface="David" pitchFamily="34" charset="-79"/>
              </a:rPr>
              <a:t>. </a:t>
            </a:r>
          </a:p>
          <a:p>
            <a:pPr marL="0" indent="0" algn="r" rtl="1">
              <a:buNone/>
            </a:pPr>
            <a:r>
              <a:rPr lang="he-IL" sz="2000" b="1" dirty="0" smtClean="0">
                <a:cs typeface="David" pitchFamily="34" charset="-79"/>
              </a:rPr>
              <a:t>ב</a:t>
            </a:r>
            <a:r>
              <a:rPr lang="he-IL" sz="2000" dirty="0" smtClean="0">
                <a:cs typeface="David" pitchFamily="34" charset="-79"/>
              </a:rPr>
              <a:t> </a:t>
            </a:r>
            <a:r>
              <a:rPr lang="he-IL" sz="2000" dirty="0">
                <a:cs typeface="David" pitchFamily="34" charset="-79"/>
              </a:rPr>
              <a:t>וְזָבַחְתָּ פֶּסַח לַיהוָה אֱלֹהֶיךָ צֹאן וּבָקָר בַּמָּקוֹם אֲשֶׁר-יִבְחַר יְהוָה לְשַׁכֵּן שְׁמוֹ שָׁם. </a:t>
            </a:r>
            <a:endParaRPr lang="he-IL" sz="2000" dirty="0" smtClean="0">
              <a:cs typeface="David" pitchFamily="34" charset="-79"/>
            </a:endParaRPr>
          </a:p>
          <a:p>
            <a:pPr marL="0" indent="0" algn="r" rtl="1">
              <a:buNone/>
            </a:pPr>
            <a:r>
              <a:rPr lang="he-IL" sz="2000" b="1" dirty="0" smtClean="0">
                <a:cs typeface="David" pitchFamily="34" charset="-79"/>
              </a:rPr>
              <a:t>ג</a:t>
            </a:r>
            <a:r>
              <a:rPr lang="he-IL" sz="2000" dirty="0" smtClean="0">
                <a:cs typeface="David" pitchFamily="34" charset="-79"/>
              </a:rPr>
              <a:t> </a:t>
            </a:r>
            <a:r>
              <a:rPr lang="he-IL" sz="2000" dirty="0">
                <a:cs typeface="David" pitchFamily="34" charset="-79"/>
              </a:rPr>
              <a:t>לֹא-תֹאכַל עָלָיו חָמֵץ שִׁבְעַת יָמִים תֹּאכַל-עָלָיו מַצּוֹת לֶחֶם עֹנִי כִּי בְחִפָּזוֹן יָצָאתָ מֵאֶרֶץ מִצְרַיִם </a:t>
            </a:r>
            <a:r>
              <a:rPr lang="he-IL" sz="2000" b="1" dirty="0">
                <a:solidFill>
                  <a:schemeClr val="accent5"/>
                </a:solidFill>
                <a:cs typeface="David" pitchFamily="34" charset="-79"/>
              </a:rPr>
              <a:t>לְמַעַן תִּזְכֹּר אֶת-יוֹם צֵאתְךָ מֵאֶרֶץ מִצְרַיִם כֹּל יְמֵי חַיֶּיךָ. </a:t>
            </a:r>
            <a:endParaRPr lang="en-US" sz="2000" b="1" dirty="0">
              <a:solidFill>
                <a:schemeClr val="accent5"/>
              </a:solidFill>
              <a:cs typeface="David" pitchFamily="34" charset="-79"/>
            </a:endParaRPr>
          </a:p>
          <a:p>
            <a:pPr marL="0" indent="0" algn="r" rtl="1">
              <a:buNone/>
            </a:pPr>
            <a:r>
              <a:rPr lang="en-GB" sz="2000" dirty="0" smtClean="0">
                <a:cs typeface="David" pitchFamily="34" charset="-79"/>
              </a:rPr>
              <a:t> </a:t>
            </a:r>
            <a:r>
              <a:rPr lang="he-IL" sz="4000" b="1" dirty="0" smtClean="0">
                <a:solidFill>
                  <a:schemeClr val="accent1"/>
                </a:solidFill>
                <a:effectLst>
                  <a:outerShdw blurRad="38100" dist="38100" dir="2700000" algn="tl">
                    <a:srgbClr val="000000">
                      <a:alpha val="43137"/>
                    </a:srgbClr>
                  </a:outerShdw>
                </a:effectLst>
                <a:latin typeface="David" pitchFamily="34" charset="-79"/>
                <a:cs typeface="+mj-cs"/>
              </a:rPr>
              <a:t>דברים כד</a:t>
            </a:r>
            <a:endParaRPr lang="he-IL" sz="4000" b="1" dirty="0">
              <a:solidFill>
                <a:schemeClr val="accent1"/>
              </a:solidFill>
              <a:effectLst>
                <a:outerShdw blurRad="38100" dist="38100" dir="2700000" algn="tl">
                  <a:srgbClr val="000000">
                    <a:alpha val="43137"/>
                  </a:srgbClr>
                </a:outerShdw>
              </a:effectLst>
              <a:latin typeface="David" pitchFamily="34" charset="-79"/>
              <a:cs typeface="+mj-cs"/>
            </a:endParaRPr>
          </a:p>
          <a:p>
            <a:pPr marL="0" indent="0" algn="r" rtl="1">
              <a:buNone/>
            </a:pPr>
            <a:r>
              <a:rPr lang="he-IL" sz="2000" b="1" dirty="0" smtClean="0">
                <a:latin typeface="David" pitchFamily="34" charset="-79"/>
                <a:cs typeface="David" pitchFamily="34" charset="-79"/>
              </a:rPr>
              <a:t>יז</a:t>
            </a:r>
            <a:r>
              <a:rPr lang="he-IL" sz="2000" dirty="0" smtClean="0">
                <a:latin typeface="David" pitchFamily="34" charset="-79"/>
                <a:cs typeface="David" pitchFamily="34" charset="-79"/>
              </a:rPr>
              <a:t> </a:t>
            </a:r>
            <a:r>
              <a:rPr lang="he-IL" sz="2000" dirty="0">
                <a:latin typeface="David" pitchFamily="34" charset="-79"/>
                <a:cs typeface="David" pitchFamily="34" charset="-79"/>
              </a:rPr>
              <a:t>לֹא תַטֶּה מִשְׁפַּט גֵּר יָתוֹם וְלֹא תַחֲבֹל בֶּגֶד אַלְמָנָה. </a:t>
            </a:r>
            <a:r>
              <a:rPr lang="he-IL" sz="2000" b="1" dirty="0">
                <a:latin typeface="David" pitchFamily="34" charset="-79"/>
                <a:cs typeface="David" pitchFamily="34" charset="-79"/>
              </a:rPr>
              <a:t>יח</a:t>
            </a:r>
            <a:r>
              <a:rPr lang="he-IL" sz="2000" dirty="0">
                <a:latin typeface="David" pitchFamily="34" charset="-79"/>
                <a:cs typeface="David" pitchFamily="34" charset="-79"/>
              </a:rPr>
              <a:t> </a:t>
            </a:r>
            <a:r>
              <a:rPr lang="he-IL" sz="2000" b="1" dirty="0">
                <a:solidFill>
                  <a:schemeClr val="accent4"/>
                </a:solidFill>
                <a:latin typeface="David" pitchFamily="34" charset="-79"/>
                <a:cs typeface="David" pitchFamily="34" charset="-79"/>
              </a:rPr>
              <a:t>וְזָכַרְתָּ כִּי עֶבֶד הָיִיתָ בְּמִצְרַיִם וַיִּפְדְּךָ יְהוָה אֱלֹהֶיךָ מִשָּׁם</a:t>
            </a:r>
            <a:r>
              <a:rPr lang="he-IL" sz="2000" dirty="0">
                <a:latin typeface="David" pitchFamily="34" charset="-79"/>
                <a:cs typeface="David" pitchFamily="34" charset="-79"/>
              </a:rPr>
              <a:t> עַל-כֵּן אָנֹכִי מְצַוְּךָ לַעֲשׂוֹת אֶת-הַדָּבָר הַזֶּה. </a:t>
            </a:r>
            <a:r>
              <a:rPr lang="he-IL" sz="2000" b="1" dirty="0" smtClean="0">
                <a:latin typeface="David" pitchFamily="34" charset="-79"/>
                <a:cs typeface="David" pitchFamily="34" charset="-79"/>
              </a:rPr>
              <a:t>יט</a:t>
            </a:r>
            <a:r>
              <a:rPr lang="he-IL" sz="2000" dirty="0" smtClean="0">
                <a:latin typeface="David" pitchFamily="34" charset="-79"/>
                <a:cs typeface="David" pitchFamily="34" charset="-79"/>
              </a:rPr>
              <a:t> </a:t>
            </a:r>
            <a:r>
              <a:rPr lang="he-IL" sz="2000" dirty="0">
                <a:latin typeface="David" pitchFamily="34" charset="-79"/>
                <a:cs typeface="David" pitchFamily="34" charset="-79"/>
              </a:rPr>
              <a:t>כִּי תִקְצֹר קְצִירְךָ בְשָׂדֶךָ וְשָׁכַחְתָּ עֹמֶר בַּשָּׂדֶה לֹא תָשׁוּב לְקַחְתּוֹ לַגֵּר לַיָּתוֹם וְלָאַלְמָנָה יִהְיֶה לְמַעַן יְבָרֶכְךָ יְהוָה אֱלֹהֶיךָ בְּכֹל מַעֲשֵׂה יָדֶיךָ. </a:t>
            </a:r>
            <a:r>
              <a:rPr lang="he-IL" sz="2000" dirty="0" smtClean="0">
                <a:latin typeface="David" pitchFamily="34" charset="-79"/>
                <a:cs typeface="David" pitchFamily="34" charset="-79"/>
              </a:rPr>
              <a:t> </a:t>
            </a:r>
            <a:r>
              <a:rPr lang="he-IL" sz="2000" b="1" dirty="0">
                <a:latin typeface="David" pitchFamily="34" charset="-79"/>
                <a:cs typeface="David" pitchFamily="34" charset="-79"/>
              </a:rPr>
              <a:t>כ</a:t>
            </a:r>
            <a:r>
              <a:rPr lang="he-IL" sz="2000" dirty="0">
                <a:latin typeface="David" pitchFamily="34" charset="-79"/>
                <a:cs typeface="David" pitchFamily="34" charset="-79"/>
              </a:rPr>
              <a:t> כִּי תַחְבֹּט זֵיתְךָ לֹא תְפַאֵר אַחֲרֶיךָ לַגֵּר לַיָּתוֹם וְלָאַלְמָנָה יִהְיֶה. </a:t>
            </a:r>
            <a:r>
              <a:rPr lang="he-IL" sz="2000" b="1" dirty="0">
                <a:latin typeface="David" pitchFamily="34" charset="-79"/>
                <a:cs typeface="David" pitchFamily="34" charset="-79"/>
              </a:rPr>
              <a:t>כא</a:t>
            </a:r>
            <a:r>
              <a:rPr lang="he-IL" sz="2000" dirty="0">
                <a:latin typeface="David" pitchFamily="34" charset="-79"/>
                <a:cs typeface="David" pitchFamily="34" charset="-79"/>
              </a:rPr>
              <a:t> כִּי תִבְצֹר כַּרְמְךָ לֹא תְעוֹלֵל אַחֲרֶיךָ לַגֵּר לַיָּתוֹם וְלָאַלְמָנָה יִהְיֶה. </a:t>
            </a:r>
            <a:r>
              <a:rPr lang="he-IL" sz="2000" b="1" dirty="0">
                <a:latin typeface="David" pitchFamily="34" charset="-79"/>
                <a:cs typeface="David" pitchFamily="34" charset="-79"/>
              </a:rPr>
              <a:t>כב</a:t>
            </a:r>
            <a:r>
              <a:rPr lang="he-IL" sz="2000" dirty="0">
                <a:latin typeface="David" pitchFamily="34" charset="-79"/>
                <a:cs typeface="David" pitchFamily="34" charset="-79"/>
              </a:rPr>
              <a:t> וְזָכַרְתָּ כִּי-עֶבֶד הָיִיתָ בְּאֶרֶץ מִצְרָיִם עַל-כֵּן אָנֹכִי מְצַוְּךָ לַעֲשׂוֹת אֶת-הַדָּבָר הַזֶּה. </a:t>
            </a:r>
            <a:endParaRPr lang="en-US" sz="2000" dirty="0">
              <a:latin typeface="David" pitchFamily="34" charset="-79"/>
              <a:cs typeface="David" pitchFamily="34" charset="-79"/>
            </a:endParaRPr>
          </a:p>
          <a:p>
            <a:pPr marL="0" indent="0" algn="r" rtl="1">
              <a:buNone/>
            </a:pPr>
            <a:endParaRPr lang="he-IL" sz="2000" dirty="0">
              <a:cs typeface="David" pitchFamily="34" charset="-79"/>
            </a:endParaRPr>
          </a:p>
        </p:txBody>
      </p:sp>
      <p:sp>
        <p:nvSpPr>
          <p:cNvPr id="4" name="Right Arrow Callout 3"/>
          <p:cNvSpPr/>
          <p:nvPr/>
        </p:nvSpPr>
        <p:spPr>
          <a:xfrm>
            <a:off x="101958" y="990600"/>
            <a:ext cx="3250842" cy="2819400"/>
          </a:xfrm>
          <a:prstGeom prst="rightArrowCallout">
            <a:avLst>
              <a:gd name="adj1" fmla="val 20976"/>
              <a:gd name="adj2" fmla="val 25000"/>
              <a:gd name="adj3" fmla="val 10030"/>
              <a:gd name="adj4" fmla="val 84579"/>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000" dirty="0" smtClean="0"/>
              <a:t>Reason for eating matza and not chametz.</a:t>
            </a:r>
          </a:p>
          <a:p>
            <a:pPr algn="ctr"/>
            <a:r>
              <a:rPr lang="en-GB" sz="2000" dirty="0" smtClean="0"/>
              <a:t>The main mitzva is the daily remembrance. We make a big deal once a year in order to recharge out batteries and make it meaningful. </a:t>
            </a:r>
            <a:endParaRPr lang="he-IL" sz="2000" dirty="0"/>
          </a:p>
        </p:txBody>
      </p:sp>
      <p:sp>
        <p:nvSpPr>
          <p:cNvPr id="5" name="Right Arrow Callout 4"/>
          <p:cNvSpPr/>
          <p:nvPr/>
        </p:nvSpPr>
        <p:spPr>
          <a:xfrm>
            <a:off x="101958" y="3962400"/>
            <a:ext cx="3250842" cy="1600200"/>
          </a:xfrm>
          <a:prstGeom prst="rightArrowCallout">
            <a:avLst>
              <a:gd name="adj1" fmla="val 25000"/>
              <a:gd name="adj2" fmla="val 25000"/>
              <a:gd name="adj3" fmla="val 25000"/>
              <a:gd name="adj4" fmla="val 84389"/>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000" dirty="0" smtClean="0"/>
              <a:t>Motivator. Underlying reason is about sensitivity to others.</a:t>
            </a:r>
            <a:endParaRPr lang="he-IL" sz="2000" dirty="0"/>
          </a:p>
        </p:txBody>
      </p:sp>
    </p:spTree>
    <p:extLst>
      <p:ext uri="{BB962C8B-B14F-4D97-AF65-F5344CB8AC3E}">
        <p14:creationId xmlns:p14="http://schemas.microsoft.com/office/powerpoint/2010/main" val="1751931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right)">
                                      <p:cBhvr>
                                        <p:cTn id="10" dur="500"/>
                                        <p:tgtEl>
                                          <p:spTgt spid="3">
                                            <p:txEl>
                                              <p:pRg st="1" end="1"/>
                                            </p:txEl>
                                          </p:spTgt>
                                        </p:tgtEl>
                                      </p:cBhvr>
                                    </p:animEffect>
                                  </p:childTnLst>
                                </p:cTn>
                              </p:par>
                              <p:par>
                                <p:cTn id="11" presetID="22" presetClass="entr" presetSubtype="2"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right)">
                                      <p:cBhvr>
                                        <p:cTn id="13" dur="500"/>
                                        <p:tgtEl>
                                          <p:spTgt spid="3">
                                            <p:txEl>
                                              <p:pRg st="2" end="2"/>
                                            </p:txEl>
                                          </p:spTgt>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right)">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0-#ppt_w/2"/>
                                          </p:val>
                                        </p:tav>
                                        <p:tav tm="100000">
                                          <p:val>
                                            <p:strVal val="#ppt_x"/>
                                          </p:val>
                                        </p:tav>
                                      </p:tavLst>
                                    </p:anim>
                                    <p:anim calcmode="lin" valueType="num">
                                      <p:cBhvr additive="base">
                                        <p:cTn id="22"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right)">
                                      <p:cBhvr>
                                        <p:cTn id="27" dur="500"/>
                                        <p:tgtEl>
                                          <p:spTgt spid="3">
                                            <p:txEl>
                                              <p:pRg st="4" end="4"/>
                                            </p:txEl>
                                          </p:spTgt>
                                        </p:tgtEl>
                                      </p:cBhvr>
                                    </p:animEffect>
                                  </p:childTnLst>
                                </p:cTn>
                              </p:par>
                              <p:par>
                                <p:cTn id="28" presetID="22" presetClass="entr" presetSubtype="2"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right)">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additive="base">
                                        <p:cTn id="35" dur="500" fill="hold"/>
                                        <p:tgtEl>
                                          <p:spTgt spid="5"/>
                                        </p:tgtEl>
                                        <p:attrNameLst>
                                          <p:attrName>ppt_x</p:attrName>
                                        </p:attrNameLst>
                                      </p:cBhvr>
                                      <p:tavLst>
                                        <p:tav tm="0">
                                          <p:val>
                                            <p:strVal val="0-#ppt_w/2"/>
                                          </p:val>
                                        </p:tav>
                                        <p:tav tm="100000">
                                          <p:val>
                                            <p:strVal val="#ppt_x"/>
                                          </p:val>
                                        </p:tav>
                                      </p:tavLst>
                                    </p:anim>
                                    <p:anim calcmode="lin" valueType="num">
                                      <p:cBhvr additive="base">
                                        <p:cTn id="36"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0" y="228600"/>
            <a:ext cx="5562600" cy="6324600"/>
          </a:xfrm>
        </p:spPr>
        <p:txBody>
          <a:bodyPr>
            <a:noAutofit/>
          </a:bodyPr>
          <a:lstStyle/>
          <a:p>
            <a:pPr marL="0" indent="0" algn="r" rtl="1">
              <a:buNone/>
            </a:pPr>
            <a:r>
              <a:rPr lang="he-IL" sz="4000" b="1" dirty="0" smtClean="0">
                <a:solidFill>
                  <a:schemeClr val="accent1"/>
                </a:solidFill>
                <a:effectLst>
                  <a:outerShdw blurRad="38100" dist="38100" dir="2700000" algn="tl">
                    <a:srgbClr val="000000">
                      <a:alpha val="43137"/>
                    </a:srgbClr>
                  </a:outerShdw>
                </a:effectLst>
                <a:cs typeface="+mj-cs"/>
              </a:rPr>
              <a:t>דברים ה</a:t>
            </a:r>
            <a:endParaRPr lang="en-US" sz="4000" b="1" dirty="0">
              <a:solidFill>
                <a:schemeClr val="accent1"/>
              </a:solidFill>
              <a:effectLst>
                <a:outerShdw blurRad="38100" dist="38100" dir="2700000" algn="tl">
                  <a:srgbClr val="000000">
                    <a:alpha val="43137"/>
                  </a:srgbClr>
                </a:outerShdw>
              </a:effectLst>
              <a:cs typeface="+mj-cs"/>
            </a:endParaRPr>
          </a:p>
          <a:p>
            <a:pPr marL="0" indent="0" algn="r" rtl="1">
              <a:buNone/>
            </a:pPr>
            <a:r>
              <a:rPr lang="he-IL" sz="2000" b="1" dirty="0">
                <a:cs typeface="David" pitchFamily="34" charset="-79"/>
              </a:rPr>
              <a:t>יא</a:t>
            </a:r>
            <a:r>
              <a:rPr lang="he-IL" sz="2000" dirty="0">
                <a:cs typeface="David" pitchFamily="34" charset="-79"/>
              </a:rPr>
              <a:t> שָׁמוֹר אֶת-יוֹם הַשַּׁבָּת לְקַדְּשׁוֹ כַּאֲשֶׁר צִוְּךָ יְהוָה אֱלֹהֶיךָ. </a:t>
            </a:r>
            <a:r>
              <a:rPr lang="he-IL" sz="2000" b="1" dirty="0">
                <a:cs typeface="David" pitchFamily="34" charset="-79"/>
              </a:rPr>
              <a:t>יב</a:t>
            </a:r>
            <a:r>
              <a:rPr lang="he-IL" sz="2000" dirty="0">
                <a:cs typeface="David" pitchFamily="34" charset="-79"/>
              </a:rPr>
              <a:t> שֵׁשֶׁת יָמִים תַּעֲבֹד וְעָשִׂיתָ כָּל-מְלַאכְתֶּךָ. </a:t>
            </a:r>
            <a:r>
              <a:rPr lang="he-IL" sz="2000" b="1" dirty="0">
                <a:cs typeface="David" pitchFamily="34" charset="-79"/>
              </a:rPr>
              <a:t>יג</a:t>
            </a:r>
            <a:r>
              <a:rPr lang="he-IL" sz="2000" dirty="0">
                <a:cs typeface="David" pitchFamily="34" charset="-79"/>
              </a:rPr>
              <a:t> וְיוֹם הַשְּׁבִיעִי שַׁבָּת לַיהוָה אֱלֹהֶיךָ לֹא תַעֲשֶׂה כָל-מְלָאכָה אַתָּה וּבִנְךָ-וּבִתֶּךָ וְעַבְדְּךָ-וַאֲמָתֶךָ וְשׁוֹרְךָ וַחֲמֹרְךָ וְכָל-בְּהֶמְתֶּךָ וְגֵרְךָ אֲשֶׁר בִּשְׁעָרֶיךָ </a:t>
            </a:r>
            <a:r>
              <a:rPr lang="he-IL" sz="2000" b="1" dirty="0">
                <a:solidFill>
                  <a:schemeClr val="accent3"/>
                </a:solidFill>
                <a:cs typeface="David" pitchFamily="34" charset="-79"/>
              </a:rPr>
              <a:t>לְמַעַן יָנוּחַ עַבְדְּךָ וַאֲמָתְךָ כָּמוֹךָ. </a:t>
            </a:r>
            <a:r>
              <a:rPr lang="he-IL" sz="2000" b="1" dirty="0">
                <a:cs typeface="David" pitchFamily="34" charset="-79"/>
              </a:rPr>
              <a:t>יד</a:t>
            </a:r>
            <a:r>
              <a:rPr lang="he-IL" sz="2000" dirty="0">
                <a:cs typeface="David" pitchFamily="34" charset="-79"/>
              </a:rPr>
              <a:t> וְזָכַרְתָּ כִּי עֶבֶד הָיִיתָ בְּאֶרֶץ מִצְרַיִם וַיֹּצִאֲךָ יְהוָה אֱלֹהֶיךָ מִשָּׁם בְּיָד חֲזָקָה וּבִזְרֹעַ נְטוּיָה עַל-כֵּן צִוְּךָ יְהוָה אֱלֹהֶיךָ לַעֲשׂוֹת אֶת-יוֹם הַשַּׁבָּת</a:t>
            </a:r>
            <a:r>
              <a:rPr lang="he-IL" sz="2000" dirty="0" smtClean="0">
                <a:cs typeface="David" pitchFamily="34" charset="-79"/>
              </a:rPr>
              <a:t>.</a:t>
            </a:r>
          </a:p>
          <a:p>
            <a:pPr marL="0" indent="0" algn="r" rtl="1">
              <a:buNone/>
            </a:pPr>
            <a:r>
              <a:rPr lang="he-IL" sz="4000" b="1" dirty="0" smtClean="0">
                <a:solidFill>
                  <a:schemeClr val="accent1"/>
                </a:solidFill>
                <a:effectLst>
                  <a:outerShdw blurRad="38100" dist="38100" dir="2700000" algn="tl">
                    <a:srgbClr val="000000">
                      <a:alpha val="43137"/>
                    </a:srgbClr>
                  </a:outerShdw>
                </a:effectLst>
                <a:cs typeface="+mj-cs"/>
              </a:rPr>
              <a:t>דברים י</a:t>
            </a:r>
            <a:endParaRPr lang="en-US" sz="4000" b="1" dirty="0">
              <a:solidFill>
                <a:schemeClr val="accent1"/>
              </a:solidFill>
              <a:effectLst>
                <a:outerShdw blurRad="38100" dist="38100" dir="2700000" algn="tl">
                  <a:srgbClr val="000000">
                    <a:alpha val="43137"/>
                  </a:srgbClr>
                </a:outerShdw>
              </a:effectLst>
              <a:cs typeface="+mj-cs"/>
            </a:endParaRPr>
          </a:p>
          <a:p>
            <a:pPr marL="0" indent="0" algn="r" rtl="1">
              <a:buNone/>
            </a:pPr>
            <a:r>
              <a:rPr lang="he-IL" sz="2000" b="1" dirty="0">
                <a:latin typeface="David" pitchFamily="34" charset="-79"/>
                <a:cs typeface="David" pitchFamily="34" charset="-79"/>
              </a:rPr>
              <a:t>יב</a:t>
            </a:r>
            <a:r>
              <a:rPr lang="he-IL" sz="2000" dirty="0">
                <a:latin typeface="David" pitchFamily="34" charset="-79"/>
                <a:cs typeface="David" pitchFamily="34" charset="-79"/>
              </a:rPr>
              <a:t> וְעַתָּה יִשְׂרָאֵל מָה יְהוָה אֱלֹהֶיךָ שֹׁאֵל מֵעִמָּךְ כִּי אִם-לְיִרְאָה אֶת-יְהוָה אֱלֹהֶיךָ לָלֶכֶת בְּכָל-דְּרָכָיו וּלְאַהֲבָה אֹתוֹ וְלַעֲבֹד אֶת-יְהוָה אֱלֹהֶיךָ בְּכָל-לְבָבְךָ וּבְכָל-נַפְשֶׁךָ</a:t>
            </a:r>
            <a:r>
              <a:rPr lang="he-IL" sz="2000" dirty="0" smtClean="0">
                <a:latin typeface="David" pitchFamily="34" charset="-79"/>
                <a:cs typeface="David" pitchFamily="34" charset="-79"/>
              </a:rPr>
              <a:t>... </a:t>
            </a:r>
            <a:r>
              <a:rPr lang="he-IL" sz="2000" b="1" dirty="0" smtClean="0">
                <a:latin typeface="David" pitchFamily="34" charset="-79"/>
                <a:cs typeface="David" pitchFamily="34" charset="-79"/>
              </a:rPr>
              <a:t>יז</a:t>
            </a:r>
            <a:r>
              <a:rPr lang="he-IL" sz="2000" dirty="0" smtClean="0">
                <a:latin typeface="David" pitchFamily="34" charset="-79"/>
                <a:cs typeface="David" pitchFamily="34" charset="-79"/>
              </a:rPr>
              <a:t> </a:t>
            </a:r>
            <a:r>
              <a:rPr lang="he-IL" sz="2000" dirty="0">
                <a:latin typeface="David" pitchFamily="34" charset="-79"/>
                <a:cs typeface="David" pitchFamily="34" charset="-79"/>
              </a:rPr>
              <a:t>כִּי יְהוָה אֱלֹהֵיכֶם הוּא אֱלֹהֵי הָאֱלֹהִים וַאֲדֹנֵי הָאֲדֹנִים הָאֵל הַגָּדֹל הַגִּבֹּר וְהַנּוֹרָא אֲשֶׁר לֹא-יִשָּׂא פָנִים וְלֹא יִקַּח שֹׁחַד. </a:t>
            </a:r>
            <a:r>
              <a:rPr lang="he-IL" sz="2000" b="1" dirty="0">
                <a:latin typeface="David" pitchFamily="34" charset="-79"/>
                <a:cs typeface="David" pitchFamily="34" charset="-79"/>
              </a:rPr>
              <a:t>יח</a:t>
            </a:r>
            <a:r>
              <a:rPr lang="he-IL" sz="2000" dirty="0">
                <a:latin typeface="David" pitchFamily="34" charset="-79"/>
                <a:cs typeface="David" pitchFamily="34" charset="-79"/>
              </a:rPr>
              <a:t> </a:t>
            </a:r>
            <a:r>
              <a:rPr lang="he-IL" sz="2000" b="1" dirty="0">
                <a:solidFill>
                  <a:schemeClr val="accent2"/>
                </a:solidFill>
                <a:latin typeface="David" pitchFamily="34" charset="-79"/>
                <a:cs typeface="David" pitchFamily="34" charset="-79"/>
              </a:rPr>
              <a:t>עֹשֶׂה מִשְׁפַּט יָתוֹם וְאַלְמָנָה וְאֹהֵב גֵּר לָתֶת לוֹ לֶחֶם וְשִׂמְלָה. </a:t>
            </a:r>
            <a:r>
              <a:rPr lang="he-IL" sz="2000" b="1" dirty="0">
                <a:latin typeface="David" pitchFamily="34" charset="-79"/>
                <a:cs typeface="David" pitchFamily="34" charset="-79"/>
              </a:rPr>
              <a:t>יט</a:t>
            </a:r>
            <a:r>
              <a:rPr lang="he-IL" sz="2000" dirty="0">
                <a:latin typeface="David" pitchFamily="34" charset="-79"/>
                <a:cs typeface="David" pitchFamily="34" charset="-79"/>
              </a:rPr>
              <a:t> </a:t>
            </a:r>
            <a:r>
              <a:rPr lang="he-IL" sz="2000" b="1" dirty="0">
                <a:solidFill>
                  <a:schemeClr val="accent6"/>
                </a:solidFill>
                <a:latin typeface="David" pitchFamily="34" charset="-79"/>
                <a:cs typeface="David" pitchFamily="34" charset="-79"/>
              </a:rPr>
              <a:t>וַאֲהַבְתֶּם אֶת-הַגֵּר כִּי-גֵרִים הֱיִיתֶם בְּאֶרֶץ מִצְרָיִם</a:t>
            </a:r>
            <a:r>
              <a:rPr lang="he-IL" sz="2000" b="1" dirty="0" smtClean="0">
                <a:solidFill>
                  <a:schemeClr val="accent6"/>
                </a:solidFill>
                <a:latin typeface="David" pitchFamily="34" charset="-79"/>
                <a:cs typeface="David" pitchFamily="34" charset="-79"/>
              </a:rPr>
              <a:t>.</a:t>
            </a:r>
          </a:p>
          <a:p>
            <a:pPr marL="0" indent="0" algn="r" rtl="1">
              <a:buNone/>
            </a:pPr>
            <a:r>
              <a:rPr lang="en-GB" sz="2000" dirty="0">
                <a:cs typeface="David" pitchFamily="34" charset="-79"/>
              </a:rPr>
              <a:t> </a:t>
            </a:r>
            <a:endParaRPr lang="en-US" sz="2000" dirty="0">
              <a:cs typeface="David" pitchFamily="34" charset="-79"/>
            </a:endParaRPr>
          </a:p>
          <a:p>
            <a:pPr marL="0" indent="0" algn="r" rtl="1">
              <a:buNone/>
            </a:pPr>
            <a:endParaRPr lang="he-IL" sz="2000" dirty="0">
              <a:cs typeface="David" pitchFamily="34" charset="-79"/>
            </a:endParaRPr>
          </a:p>
        </p:txBody>
      </p:sp>
      <p:sp>
        <p:nvSpPr>
          <p:cNvPr id="4" name="Right Arrow Callout 3"/>
          <p:cNvSpPr/>
          <p:nvPr/>
        </p:nvSpPr>
        <p:spPr>
          <a:xfrm>
            <a:off x="152400" y="1066800"/>
            <a:ext cx="3352800" cy="2209800"/>
          </a:xfrm>
          <a:prstGeom prst="rightArrowCallout">
            <a:avLst>
              <a:gd name="adj1" fmla="val 25000"/>
              <a:gd name="adj2" fmla="val 25000"/>
              <a:gd name="adj3" fmla="val 18589"/>
              <a:gd name="adj4" fmla="val 81680"/>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en-GB" sz="2000" dirty="0" smtClean="0"/>
              <a:t>The reason for Shabbat in Devarim  is to give the workers a day of rest. Everyone needs a day of rest. If it weren’t for this law, some people would work all the time.</a:t>
            </a:r>
          </a:p>
        </p:txBody>
      </p:sp>
      <p:sp>
        <p:nvSpPr>
          <p:cNvPr id="5" name="Right Arrow Callout 4"/>
          <p:cNvSpPr/>
          <p:nvPr/>
        </p:nvSpPr>
        <p:spPr>
          <a:xfrm>
            <a:off x="152400" y="4191000"/>
            <a:ext cx="3352800" cy="914400"/>
          </a:xfrm>
          <a:prstGeom prst="rightArrowCallout">
            <a:avLst>
              <a:gd name="adj1" fmla="val 25000"/>
              <a:gd name="adj2" fmla="val 25000"/>
              <a:gd name="adj3" fmla="val 25000"/>
              <a:gd name="adj4" fmla="val 89122"/>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en-GB" sz="2000" dirty="0" smtClean="0"/>
              <a:t>G-d takes care of the stranger.</a:t>
            </a:r>
            <a:endParaRPr lang="he-IL" sz="2000" dirty="0"/>
          </a:p>
        </p:txBody>
      </p:sp>
      <p:sp>
        <p:nvSpPr>
          <p:cNvPr id="6" name="Right Arrow Callout 5"/>
          <p:cNvSpPr/>
          <p:nvPr/>
        </p:nvSpPr>
        <p:spPr>
          <a:xfrm>
            <a:off x="152400" y="5181600"/>
            <a:ext cx="3810000" cy="1600200"/>
          </a:xfrm>
          <a:prstGeom prst="rightArrowCallout">
            <a:avLst>
              <a:gd name="adj1" fmla="val 25000"/>
              <a:gd name="adj2" fmla="val 25000"/>
              <a:gd name="adj3" fmla="val 25000"/>
              <a:gd name="adj4" fmla="val 88317"/>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We take care of the stranger. G-d takes care of the stranger by commanding us to do it. He put us in Egypt to make us sensitive to being a stranger.</a:t>
            </a:r>
            <a:endParaRPr lang="he-IL" sz="2000" dirty="0"/>
          </a:p>
        </p:txBody>
      </p:sp>
    </p:spTree>
    <p:extLst>
      <p:ext uri="{BB962C8B-B14F-4D97-AF65-F5344CB8AC3E}">
        <p14:creationId xmlns:p14="http://schemas.microsoft.com/office/powerpoint/2010/main" val="966824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0-#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right)">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right)">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0-#ppt_w/2"/>
                                          </p:val>
                                        </p:tav>
                                        <p:tav tm="100000">
                                          <p:val>
                                            <p:strVal val="#ppt_x"/>
                                          </p:val>
                                        </p:tav>
                                      </p:tavLst>
                                    </p:anim>
                                    <p:anim calcmode="lin" valueType="num">
                                      <p:cBhvr additive="base">
                                        <p:cTn id="3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0-#ppt_w/2"/>
                                          </p:val>
                                        </p:tav>
                                        <p:tav tm="100000">
                                          <p:val>
                                            <p:strVal val="#ppt_x"/>
                                          </p:val>
                                        </p:tav>
                                      </p:tavLst>
                                    </p:anim>
                                    <p:anim calcmode="lin" valueType="num">
                                      <p:cBhvr additive="base">
                                        <p:cTn id="40"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65"/>
            <a:ext cx="8229600" cy="1143000"/>
          </a:xfrm>
        </p:spPr>
        <p:txBody>
          <a:bodyPr>
            <a:normAutofit/>
          </a:bodyPr>
          <a:lstStyle/>
          <a:p>
            <a:r>
              <a:rPr lang="he-IL" sz="6000" b="1" dirty="0" smtClean="0">
                <a:solidFill>
                  <a:schemeClr val="accent1"/>
                </a:solidFill>
                <a:effectLst>
                  <a:outerShdw blurRad="38100" dist="38100" dir="2700000" algn="tl">
                    <a:srgbClr val="000000">
                      <a:alpha val="43137"/>
                    </a:srgbClr>
                  </a:outerShdw>
                </a:effectLst>
              </a:rPr>
              <a:t>דברים ו</a:t>
            </a:r>
            <a:endParaRPr lang="he-IL" sz="60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066800"/>
            <a:ext cx="8839200" cy="5638800"/>
          </a:xfrm>
        </p:spPr>
        <p:txBody>
          <a:bodyPr>
            <a:noAutofit/>
          </a:bodyPr>
          <a:lstStyle/>
          <a:p>
            <a:pPr marL="0" indent="0" algn="r" rtl="1">
              <a:buNone/>
            </a:pPr>
            <a:r>
              <a:rPr lang="he-IL" sz="2000" b="1" dirty="0" smtClean="0">
                <a:cs typeface="David" pitchFamily="34" charset="-79"/>
              </a:rPr>
              <a:t>א</a:t>
            </a:r>
            <a:r>
              <a:rPr lang="he-IL" sz="2000" dirty="0" smtClean="0">
                <a:cs typeface="David" pitchFamily="34" charset="-79"/>
              </a:rPr>
              <a:t> </a:t>
            </a:r>
            <a:r>
              <a:rPr lang="he-IL" sz="2000" dirty="0">
                <a:cs typeface="David" pitchFamily="34" charset="-79"/>
              </a:rPr>
              <a:t>וְזֹאת הַמִּצְוָה הַחֻקִּים וְהַמִּשְׁפָּטִים אֲשֶׁר צִוָּה יְהוָה אֱלֹהֵיכֶם לְלַמֵּד אֶתְכֶם לַעֲשׂוֹת בָּאָרֶץ אֲשֶׁר אַתֶּם עֹבְרִים שָׁמָּה לְרִשְׁתָּהּ. </a:t>
            </a:r>
            <a:r>
              <a:rPr lang="he-IL" sz="2000" b="1" dirty="0">
                <a:cs typeface="David" pitchFamily="34" charset="-79"/>
              </a:rPr>
              <a:t>ב</a:t>
            </a:r>
            <a:r>
              <a:rPr lang="he-IL" sz="2000" dirty="0">
                <a:cs typeface="David" pitchFamily="34" charset="-79"/>
              </a:rPr>
              <a:t> לְמַעַן תִּירָא אֶת-יְהוָה אֱלֹהֶיךָ לִשְׁמֹר אֶת-כָּל-חֻקֹּתָיו וּמִצְו‍ֹתָיו אֲשֶׁר אָנֹכִי מְצַוֶּךָ אַתָּה וּבִנְךָ וּבֶן-בִּנְךָ כֹּל יְמֵי חַיֶּיךָ וּלְמַעַן יַאֲרִכֻן יָמֶיךָ. </a:t>
            </a:r>
            <a:r>
              <a:rPr lang="he-IL" sz="2000" b="1" dirty="0">
                <a:cs typeface="David" pitchFamily="34" charset="-79"/>
              </a:rPr>
              <a:t>ג</a:t>
            </a:r>
            <a:r>
              <a:rPr lang="he-IL" sz="2000" dirty="0">
                <a:cs typeface="David" pitchFamily="34" charset="-79"/>
              </a:rPr>
              <a:t> וְשָׁמַעְתָּ יִשְׂרָאֵל וְשָׁמַרְתָּ לַעֲשׂוֹת אֲשֶׁר יִיטַב לְךָ וַאֲשֶׁר תִּרְבּוּן מְאֹד כַּאֲשֶׁר דִּבֶּר יְהוָה אֱלֹהֵי אֲבֹתֶיךָ לָךְ אֶרֶץ זָבַת חָלָב וּדְבָשׁ. </a:t>
            </a:r>
            <a:br>
              <a:rPr lang="he-IL" sz="2000" dirty="0">
                <a:cs typeface="David" pitchFamily="34" charset="-79"/>
              </a:rPr>
            </a:br>
            <a:r>
              <a:rPr lang="he-IL" sz="2000" b="1" dirty="0" smtClean="0">
                <a:cs typeface="David" pitchFamily="34" charset="-79"/>
              </a:rPr>
              <a:t>ד </a:t>
            </a:r>
            <a:r>
              <a:rPr lang="he-IL" sz="2000" b="1" dirty="0">
                <a:cs typeface="David" pitchFamily="34" charset="-79"/>
              </a:rPr>
              <a:t>שְׁמַע יִשְׂרָאֵל יְהוָה אֱלֹהֵינוּ יְהוָה אֶחָד.</a:t>
            </a:r>
            <a:r>
              <a:rPr lang="he-IL" sz="2000" dirty="0">
                <a:cs typeface="David" pitchFamily="34" charset="-79"/>
              </a:rPr>
              <a:t> </a:t>
            </a:r>
            <a:r>
              <a:rPr lang="he-IL" sz="2000" b="1" dirty="0">
                <a:cs typeface="David" pitchFamily="34" charset="-79"/>
              </a:rPr>
              <a:t>ה</a:t>
            </a:r>
            <a:r>
              <a:rPr lang="he-IL" sz="2000" dirty="0">
                <a:cs typeface="David" pitchFamily="34" charset="-79"/>
              </a:rPr>
              <a:t> וְאָהַבְתָּ אֵת יְהוָה אֱלֹהֶיךָ בְּכָל-לְבָבְךָ וּבְכָל-נַפְשְׁךָ וּבְכָל-מְאֹדֶךָ. </a:t>
            </a:r>
            <a:r>
              <a:rPr lang="he-IL" sz="2000" b="1" dirty="0">
                <a:cs typeface="David" pitchFamily="34" charset="-79"/>
              </a:rPr>
              <a:t>ו</a:t>
            </a:r>
            <a:r>
              <a:rPr lang="he-IL" sz="2000" dirty="0">
                <a:cs typeface="David" pitchFamily="34" charset="-79"/>
              </a:rPr>
              <a:t> וְהָיוּ הַדְּבָרִים הָאֵלֶּה אֲשֶׁר אָנֹכִי מְצַוְּךָ הַיּוֹם עַל-לְבָבֶךָ. </a:t>
            </a:r>
            <a:r>
              <a:rPr lang="he-IL" sz="2000" b="1" dirty="0">
                <a:cs typeface="David" pitchFamily="34" charset="-79"/>
              </a:rPr>
              <a:t>ז</a:t>
            </a:r>
            <a:r>
              <a:rPr lang="he-IL" sz="2000" dirty="0">
                <a:cs typeface="David" pitchFamily="34" charset="-79"/>
              </a:rPr>
              <a:t> וְשִׁנַּנְתָּם לְבָנֶיךָ וְדִבַּרְתָּ בָּם בְּשִׁבְתְּךָ בְּבֵיתֶךָ וּבְלֶכְתְּךָ בַדֶּרֶךְ וּבְשָׁכְבְּךָ וּבְקוּמֶךָ. </a:t>
            </a:r>
            <a:r>
              <a:rPr lang="he-IL" sz="2000" b="1" dirty="0">
                <a:cs typeface="David" pitchFamily="34" charset="-79"/>
              </a:rPr>
              <a:t>ח</a:t>
            </a:r>
            <a:r>
              <a:rPr lang="he-IL" sz="2000" dirty="0">
                <a:cs typeface="David" pitchFamily="34" charset="-79"/>
              </a:rPr>
              <a:t> וּקְשַׁרְתָּם לְאוֹת עַל-יָדֶךָ וְהָיוּ לְטֹטָפֹת בֵּין עֵינֶיךָ. </a:t>
            </a:r>
            <a:r>
              <a:rPr lang="he-IL" sz="2000" b="1" dirty="0">
                <a:cs typeface="David" pitchFamily="34" charset="-79"/>
              </a:rPr>
              <a:t>ט</a:t>
            </a:r>
            <a:r>
              <a:rPr lang="he-IL" sz="2000" dirty="0">
                <a:cs typeface="David" pitchFamily="34" charset="-79"/>
              </a:rPr>
              <a:t> וּכְתַבְתָּם עַל-מְזֻזוֹת בֵּיתֶךָ וּבִשְׁעָרֶיךָ. </a:t>
            </a:r>
            <a:r>
              <a:rPr lang="he-IL" sz="2000" b="1" dirty="0" smtClean="0">
                <a:cs typeface="David" pitchFamily="34" charset="-79"/>
              </a:rPr>
              <a:t>י</a:t>
            </a:r>
            <a:r>
              <a:rPr lang="he-IL" sz="2000" dirty="0" smtClean="0">
                <a:cs typeface="David" pitchFamily="34" charset="-79"/>
              </a:rPr>
              <a:t> </a:t>
            </a:r>
            <a:r>
              <a:rPr lang="he-IL" sz="2000" dirty="0">
                <a:cs typeface="David" pitchFamily="34" charset="-79"/>
              </a:rPr>
              <a:t>וְהָיָה כִּי יְבִיאֲךָ יְהוָה אֱלֹהֶיךָ אֶל-הָאָרֶץ אֲשֶׁר נִשְׁבַּע לַאֲבֹתֶיךָ לְאַבְרָהָם לְיִצְחָק וּלְיַעֲקֹב לָתֶת לָךְ עָרִים גְּדֹלֹת וְטֹבֹת אֲשֶׁר לֹא-בָנִיתָ. </a:t>
            </a:r>
            <a:r>
              <a:rPr lang="he-IL" sz="2000" b="1" dirty="0">
                <a:cs typeface="David" pitchFamily="34" charset="-79"/>
              </a:rPr>
              <a:t>יא</a:t>
            </a:r>
            <a:r>
              <a:rPr lang="he-IL" sz="2000" dirty="0">
                <a:cs typeface="David" pitchFamily="34" charset="-79"/>
              </a:rPr>
              <a:t> וּבָתִּים מְלֵאִים כָּל-טוּב אֲשֶׁר לֹא-מִלֵּאתָ וּבֹרֹת חֲצוּבִים אֲשֶׁר לֹא-חָצַבְתָּ כְּרָמִים וְזֵיתִים אֲשֶׁר לֹא-נָטָעְתָּ וְאָכַלְתָּ וְשָׂבָעְתָּ. </a:t>
            </a:r>
            <a:r>
              <a:rPr lang="he-IL" sz="2000" b="1" dirty="0">
                <a:cs typeface="David" pitchFamily="34" charset="-79"/>
              </a:rPr>
              <a:t>יב</a:t>
            </a:r>
            <a:r>
              <a:rPr lang="he-IL" sz="2000" dirty="0">
                <a:cs typeface="David" pitchFamily="34" charset="-79"/>
              </a:rPr>
              <a:t> הִשָּׁמֶר לְךָ פֶּן-תִּשְׁכַּח אֶת-יְהוָה אֲשֶׁר הוֹצִיאֲךָ מֵאֶרֶץ מִצְרַיִם מִבֵּית עֲבָדִים. </a:t>
            </a:r>
            <a:r>
              <a:rPr lang="he-IL" sz="2000" b="1" dirty="0">
                <a:cs typeface="David" pitchFamily="34" charset="-79"/>
              </a:rPr>
              <a:t>יג</a:t>
            </a:r>
            <a:r>
              <a:rPr lang="he-IL" sz="2000" dirty="0">
                <a:cs typeface="David" pitchFamily="34" charset="-79"/>
              </a:rPr>
              <a:t> אֶת-יְהוָה אֱלֹהֶיךָ תִּירָא וְאֹתוֹ תַעֲבֹד וּבִשְׁמוֹ תִּשָּׁבֵעַ. </a:t>
            </a:r>
            <a:r>
              <a:rPr lang="he-IL" sz="2000" b="1" dirty="0">
                <a:cs typeface="David" pitchFamily="34" charset="-79"/>
              </a:rPr>
              <a:t>יד</a:t>
            </a:r>
            <a:r>
              <a:rPr lang="he-IL" sz="2000" dirty="0">
                <a:cs typeface="David" pitchFamily="34" charset="-79"/>
              </a:rPr>
              <a:t> לֹא תֵלְכוּן אַחֲרֵי אֱלֹהִים אֲחֵרִים מֵאֱלֹהֵי הָעַמִּים אֲשֶׁר סְבִיבוֹתֵיכֶם. </a:t>
            </a:r>
            <a:r>
              <a:rPr lang="he-IL" sz="2000" b="1" dirty="0">
                <a:cs typeface="David" pitchFamily="34" charset="-79"/>
              </a:rPr>
              <a:t>טו</a:t>
            </a:r>
            <a:r>
              <a:rPr lang="he-IL" sz="2000" dirty="0">
                <a:cs typeface="David" pitchFamily="34" charset="-79"/>
              </a:rPr>
              <a:t> כִּי אֵל קַנָּא יְהוָה אֱלֹהֶיךָ בְּקִרְבֶּךָ פֶּן-יֶחֱרֶה אַף-יְהוָה אֱלֹהֶיךָ בָּךְ וְהִשְׁמִידְךָ מֵעַל פְּנֵי הָאֲדָמָה. </a:t>
            </a:r>
            <a:r>
              <a:rPr lang="he-IL" sz="2000" b="1" dirty="0" smtClean="0">
                <a:cs typeface="David" pitchFamily="34" charset="-79"/>
              </a:rPr>
              <a:t>טז</a:t>
            </a:r>
            <a:r>
              <a:rPr lang="he-IL" sz="2000" dirty="0" smtClean="0">
                <a:cs typeface="David" pitchFamily="34" charset="-79"/>
              </a:rPr>
              <a:t> </a:t>
            </a:r>
            <a:r>
              <a:rPr lang="he-IL" sz="2000" dirty="0">
                <a:cs typeface="David" pitchFamily="34" charset="-79"/>
              </a:rPr>
              <a:t>לֹא תְנַסּוּ אֶת-יְהוָה אֱלֹהֵיכֶם כַּאֲשֶׁר נִסִּיתֶם בַּמַּסָּה. </a:t>
            </a:r>
            <a:endParaRPr lang="en-US" sz="2000" dirty="0">
              <a:cs typeface="David" pitchFamily="34" charset="-79"/>
            </a:endParaRPr>
          </a:p>
          <a:p>
            <a:pPr marL="0" indent="0" algn="r" rtl="1">
              <a:buNone/>
            </a:pPr>
            <a:r>
              <a:rPr lang="he-IL" sz="2000" b="1" dirty="0">
                <a:cs typeface="David" pitchFamily="34" charset="-79"/>
              </a:rPr>
              <a:t>*יז</a:t>
            </a:r>
            <a:r>
              <a:rPr lang="he-IL" sz="2000" dirty="0">
                <a:cs typeface="David" pitchFamily="34" charset="-79"/>
              </a:rPr>
              <a:t> שָׁמוֹר תִּשְׁמְרוּן אֶת-מִצְו‍ֹת יְהוָה אֱלֹהֵיכֶם וְעֵדֹתָיו וְחֻקָּיו אֲשֶׁר צִוָּךְ. </a:t>
            </a:r>
            <a:r>
              <a:rPr lang="he-IL" sz="2000" b="1" dirty="0">
                <a:cs typeface="David" pitchFamily="34" charset="-79"/>
              </a:rPr>
              <a:t>יח</a:t>
            </a:r>
            <a:r>
              <a:rPr lang="he-IL" sz="2000" dirty="0">
                <a:cs typeface="David" pitchFamily="34" charset="-79"/>
              </a:rPr>
              <a:t> וְעָשִׂיתָ הַיָּשָׁר וְהַטּוֹב בְּעֵינֵי יְהוָה לְמַעַן יִיטַב לָךְ וּבָאתָ וְיָרַשְׁתָּ אֶת-הָאָרֶץ הַטֹּבָה אֲשֶׁר-נִשְׁבַּע יְהוָה לַאֲבֹתֶיךָ. </a:t>
            </a:r>
            <a:r>
              <a:rPr lang="he-IL" sz="2000" b="1" dirty="0">
                <a:cs typeface="David" pitchFamily="34" charset="-79"/>
              </a:rPr>
              <a:t>יט</a:t>
            </a:r>
            <a:r>
              <a:rPr lang="he-IL" sz="2000" dirty="0">
                <a:cs typeface="David" pitchFamily="34" charset="-79"/>
              </a:rPr>
              <a:t> לַהֲדֹף אֶת-כָּל-אֹיְבֶיךָ מִפָּנֶיךָ כַּאֲשֶׁר דִּבֶּר יְהוָה. </a:t>
            </a:r>
            <a:r>
              <a:rPr lang="he-IL" sz="2000" dirty="0" smtClean="0">
                <a:cs typeface="David" pitchFamily="34" charset="-79"/>
              </a:rPr>
              <a:t> </a:t>
            </a:r>
            <a:endParaRPr lang="en-US" sz="2000" dirty="0">
              <a:cs typeface="David" pitchFamily="34" charset="-79"/>
            </a:endParaRPr>
          </a:p>
        </p:txBody>
      </p:sp>
    </p:spTree>
    <p:extLst>
      <p:ext uri="{BB962C8B-B14F-4D97-AF65-F5344CB8AC3E}">
        <p14:creationId xmlns:p14="http://schemas.microsoft.com/office/powerpoint/2010/main" val="3050484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65"/>
            <a:ext cx="8229600" cy="1143000"/>
          </a:xfrm>
        </p:spPr>
        <p:txBody>
          <a:bodyPr>
            <a:normAutofit/>
          </a:bodyPr>
          <a:lstStyle/>
          <a:p>
            <a:r>
              <a:rPr lang="he-IL" sz="6000" b="1" dirty="0" smtClean="0">
                <a:solidFill>
                  <a:schemeClr val="accent1"/>
                </a:solidFill>
                <a:effectLst>
                  <a:outerShdw blurRad="38100" dist="38100" dir="2700000" algn="tl">
                    <a:srgbClr val="000000">
                      <a:alpha val="43137"/>
                    </a:srgbClr>
                  </a:outerShdw>
                </a:effectLst>
              </a:rPr>
              <a:t>דברים ו</a:t>
            </a:r>
            <a:endParaRPr lang="he-IL" sz="60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0" y="990600"/>
            <a:ext cx="5181600" cy="5715000"/>
          </a:xfrm>
        </p:spPr>
        <p:txBody>
          <a:bodyPr>
            <a:noAutofit/>
          </a:bodyPr>
          <a:lstStyle/>
          <a:p>
            <a:pPr marL="0" indent="0" algn="r" rtl="1">
              <a:buNone/>
            </a:pPr>
            <a:r>
              <a:rPr lang="he-IL" sz="2800" b="1" dirty="0" smtClean="0">
                <a:cs typeface="David" pitchFamily="34" charset="-79"/>
              </a:rPr>
              <a:t>כ</a:t>
            </a:r>
            <a:r>
              <a:rPr lang="he-IL" sz="2800" dirty="0" smtClean="0">
                <a:cs typeface="David" pitchFamily="34" charset="-79"/>
              </a:rPr>
              <a:t> </a:t>
            </a:r>
            <a:r>
              <a:rPr lang="he-IL" sz="2800" dirty="0">
                <a:cs typeface="David" pitchFamily="34" charset="-79"/>
              </a:rPr>
              <a:t>כִּי-יִשְׁאָלְךָ </a:t>
            </a:r>
            <a:r>
              <a:rPr lang="he-IL" sz="2800" b="1" dirty="0">
                <a:solidFill>
                  <a:schemeClr val="accent5"/>
                </a:solidFill>
                <a:cs typeface="David" pitchFamily="34" charset="-79"/>
              </a:rPr>
              <a:t>בִנְךָ</a:t>
            </a:r>
            <a:r>
              <a:rPr lang="he-IL" sz="2800" dirty="0">
                <a:solidFill>
                  <a:schemeClr val="accent5"/>
                </a:solidFill>
                <a:cs typeface="David" pitchFamily="34" charset="-79"/>
              </a:rPr>
              <a:t> </a:t>
            </a:r>
            <a:r>
              <a:rPr lang="he-IL" sz="2800" dirty="0">
                <a:cs typeface="David" pitchFamily="34" charset="-79"/>
              </a:rPr>
              <a:t>מָחָר לֵאמֹר </a:t>
            </a:r>
            <a:r>
              <a:rPr lang="he-IL" sz="2800" b="1" dirty="0">
                <a:solidFill>
                  <a:schemeClr val="accent4"/>
                </a:solidFill>
                <a:cs typeface="David" pitchFamily="34" charset="-79"/>
              </a:rPr>
              <a:t>מָה</a:t>
            </a:r>
            <a:r>
              <a:rPr lang="he-IL" sz="2800" dirty="0">
                <a:solidFill>
                  <a:schemeClr val="accent4"/>
                </a:solidFill>
                <a:cs typeface="David" pitchFamily="34" charset="-79"/>
              </a:rPr>
              <a:t> </a:t>
            </a:r>
            <a:r>
              <a:rPr lang="he-IL" sz="2800" dirty="0">
                <a:cs typeface="David" pitchFamily="34" charset="-79"/>
              </a:rPr>
              <a:t>הָעֵדֹת וְהַחֻקִּים וְהַמִּשְׁפָּטִים אֲשֶׁר צִוָּה יְהוָה אֱלֹהֵינוּ אֶתְכֶם. </a:t>
            </a:r>
            <a:endParaRPr lang="he-IL" sz="2800" dirty="0" smtClean="0">
              <a:cs typeface="David" pitchFamily="34" charset="-79"/>
            </a:endParaRPr>
          </a:p>
          <a:p>
            <a:pPr marL="0" indent="0" algn="r" rtl="1">
              <a:buNone/>
            </a:pPr>
            <a:endParaRPr lang="he-IL" sz="2000" b="1" dirty="0" smtClean="0">
              <a:cs typeface="David" pitchFamily="34" charset="-79"/>
            </a:endParaRPr>
          </a:p>
          <a:p>
            <a:pPr marL="0" indent="0" algn="r" rtl="1">
              <a:buNone/>
            </a:pPr>
            <a:r>
              <a:rPr lang="he-IL" sz="2000" b="1" dirty="0" smtClean="0">
                <a:cs typeface="David" pitchFamily="34" charset="-79"/>
              </a:rPr>
              <a:t>כא</a:t>
            </a:r>
            <a:r>
              <a:rPr lang="he-IL" sz="2000" dirty="0" smtClean="0">
                <a:cs typeface="David" pitchFamily="34" charset="-79"/>
              </a:rPr>
              <a:t> </a:t>
            </a:r>
            <a:r>
              <a:rPr lang="he-IL" sz="2000" dirty="0">
                <a:cs typeface="David" pitchFamily="34" charset="-79"/>
              </a:rPr>
              <a:t>וְאָמַרְתָּ לְבִנְךָ עֲבָדִים הָיִינוּ לְפַרְעֹה בְּמִצְרָיִם וַיֹּצִיאֵנוּ יְהוָה מִמִּצְרַיִם בְּיָד חֲזָקָה. </a:t>
            </a:r>
            <a:endParaRPr lang="he-IL" sz="2000" dirty="0" smtClean="0">
              <a:cs typeface="David" pitchFamily="34" charset="-79"/>
            </a:endParaRPr>
          </a:p>
          <a:p>
            <a:pPr marL="0" indent="0" algn="r" rtl="1">
              <a:buNone/>
            </a:pPr>
            <a:r>
              <a:rPr lang="he-IL" sz="2000" b="1" dirty="0" smtClean="0">
                <a:cs typeface="David" pitchFamily="34" charset="-79"/>
              </a:rPr>
              <a:t>כב</a:t>
            </a:r>
            <a:r>
              <a:rPr lang="he-IL" sz="2000" dirty="0" smtClean="0">
                <a:cs typeface="David" pitchFamily="34" charset="-79"/>
              </a:rPr>
              <a:t> </a:t>
            </a:r>
            <a:r>
              <a:rPr lang="he-IL" sz="2000" dirty="0">
                <a:cs typeface="David" pitchFamily="34" charset="-79"/>
              </a:rPr>
              <a:t>וַיִּתֵּן יְהוָה אוֹתֹת וּמֹפְתִים גְּדֹלִים וְרָעִים בְּמִצְרַיִם בְּפַרְעֹה וּבְכָל-בֵּיתוֹ לְעֵינֵינוּ. </a:t>
            </a:r>
            <a:endParaRPr lang="he-IL" sz="2000" dirty="0" smtClean="0">
              <a:cs typeface="David" pitchFamily="34" charset="-79"/>
            </a:endParaRPr>
          </a:p>
          <a:p>
            <a:pPr marL="0" indent="0" algn="r" rtl="1">
              <a:buNone/>
            </a:pPr>
            <a:r>
              <a:rPr lang="he-IL" sz="2000" b="1" dirty="0" smtClean="0">
                <a:cs typeface="David" pitchFamily="34" charset="-79"/>
              </a:rPr>
              <a:t>כג</a:t>
            </a:r>
            <a:r>
              <a:rPr lang="he-IL" sz="2000" dirty="0" smtClean="0">
                <a:cs typeface="David" pitchFamily="34" charset="-79"/>
              </a:rPr>
              <a:t> </a:t>
            </a:r>
            <a:r>
              <a:rPr lang="he-IL" sz="2000" dirty="0">
                <a:cs typeface="David" pitchFamily="34" charset="-79"/>
              </a:rPr>
              <a:t>וְאוֹתָנוּ הוֹצִיא מִשָּׁם לְמַעַן הָבִיא אֹתָנוּ לָתֶת לָנוּ אֶת-הָאָרֶץ אֲשֶׁר נִשְׁבַּע לַאֲבֹתֵינוּ. </a:t>
            </a:r>
            <a:endParaRPr lang="he-IL" sz="2000" dirty="0" smtClean="0">
              <a:cs typeface="David" pitchFamily="34" charset="-79"/>
            </a:endParaRPr>
          </a:p>
          <a:p>
            <a:pPr marL="0" indent="0" algn="r" rtl="1">
              <a:buNone/>
            </a:pPr>
            <a:r>
              <a:rPr lang="he-IL" sz="2000" b="1" dirty="0" smtClean="0">
                <a:cs typeface="David" pitchFamily="34" charset="-79"/>
              </a:rPr>
              <a:t>כד</a:t>
            </a:r>
            <a:r>
              <a:rPr lang="he-IL" sz="2000" dirty="0" smtClean="0">
                <a:cs typeface="David" pitchFamily="34" charset="-79"/>
              </a:rPr>
              <a:t> </a:t>
            </a:r>
            <a:r>
              <a:rPr lang="he-IL" sz="2000" dirty="0">
                <a:cs typeface="David" pitchFamily="34" charset="-79"/>
              </a:rPr>
              <a:t>וַיְצַוֵּנוּ יְהוָה לַעֲשׂוֹת אֶת-כָּל-הַחֻקִּים הָאֵלֶּה לְיִרְאָה אֶת-יְהוָה אֱלֹהֵינוּ לְטוֹב לָנוּ כָּל-הַיָּמִים לְחַיֹּתֵנוּ כְּהַיּוֹם הַזֶּה. </a:t>
            </a:r>
            <a:endParaRPr lang="he-IL" sz="2000" dirty="0" smtClean="0">
              <a:cs typeface="David" pitchFamily="34" charset="-79"/>
            </a:endParaRPr>
          </a:p>
          <a:p>
            <a:pPr marL="0" indent="0" algn="r" rtl="1">
              <a:buNone/>
            </a:pPr>
            <a:r>
              <a:rPr lang="he-IL" sz="2000" b="1" dirty="0" smtClean="0">
                <a:cs typeface="David" pitchFamily="34" charset="-79"/>
              </a:rPr>
              <a:t>כה</a:t>
            </a:r>
            <a:r>
              <a:rPr lang="he-IL" sz="2000" dirty="0" smtClean="0">
                <a:cs typeface="David" pitchFamily="34" charset="-79"/>
              </a:rPr>
              <a:t> </a:t>
            </a:r>
            <a:r>
              <a:rPr lang="he-IL" sz="2000" dirty="0">
                <a:cs typeface="David" pitchFamily="34" charset="-79"/>
              </a:rPr>
              <a:t>וּצְדָקָה תִּהְיֶה-לָּנוּ כִּי-נִשְׁמֹר לַעֲשׂוֹת אֶת-כָּל-הַמִּצְוָה הַזֹּאת לִפְנֵי יְהוָה אֱלֹהֵינוּ כַּאֲשֶׁר צִוָּנוּ. </a:t>
            </a:r>
            <a:endParaRPr lang="he-IL" sz="2000" dirty="0" smtClean="0">
              <a:cs typeface="David" pitchFamily="34" charset="-79"/>
            </a:endParaRPr>
          </a:p>
        </p:txBody>
      </p:sp>
      <p:sp>
        <p:nvSpPr>
          <p:cNvPr id="4" name="Right Arrow Callout 3"/>
          <p:cNvSpPr/>
          <p:nvPr/>
        </p:nvSpPr>
        <p:spPr>
          <a:xfrm>
            <a:off x="76200" y="990600"/>
            <a:ext cx="3886200" cy="304800"/>
          </a:xfrm>
          <a:prstGeom prst="rightArrowCallout">
            <a:avLst>
              <a:gd name="adj1" fmla="val 25000"/>
              <a:gd name="adj2" fmla="val 25000"/>
              <a:gd name="adj3" fmla="val 25000"/>
              <a:gd name="adj4" fmla="val 92122"/>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000" dirty="0" smtClean="0"/>
              <a:t>Question of the ‘chacham’</a:t>
            </a:r>
            <a:endParaRPr lang="he-IL" sz="2000" dirty="0"/>
          </a:p>
        </p:txBody>
      </p:sp>
      <p:sp>
        <p:nvSpPr>
          <p:cNvPr id="5" name="Right Arrow Callout 4"/>
          <p:cNvSpPr/>
          <p:nvPr/>
        </p:nvSpPr>
        <p:spPr>
          <a:xfrm>
            <a:off x="76200" y="1447800"/>
            <a:ext cx="3886200" cy="1920562"/>
          </a:xfrm>
          <a:prstGeom prst="rightArrowCallout">
            <a:avLst>
              <a:gd name="adj1" fmla="val 25000"/>
              <a:gd name="adj2" fmla="val 25000"/>
              <a:gd name="adj3" fmla="val 16282"/>
              <a:gd name="adj4" fmla="val 90681"/>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he-IL" sz="2000" dirty="0" smtClean="0">
                <a:latin typeface="David" pitchFamily="34" charset="-79"/>
                <a:cs typeface="David" pitchFamily="34" charset="-79"/>
              </a:rPr>
              <a:t>מה</a:t>
            </a:r>
            <a:r>
              <a:rPr lang="he-IL" sz="2000" dirty="0" smtClean="0"/>
              <a:t> </a:t>
            </a:r>
            <a:r>
              <a:rPr lang="en-GB" sz="2000" dirty="0" smtClean="0"/>
              <a:t>is not what; he is asking the reason. The reason He put us into slavery and took us out was in order to give us the mitzvot (the source for Rashi and Ibn Ezra).</a:t>
            </a:r>
            <a:endParaRPr lang="he-IL" sz="2000" dirty="0"/>
          </a:p>
        </p:txBody>
      </p:sp>
    </p:spTree>
    <p:extLst>
      <p:ext uri="{BB962C8B-B14F-4D97-AF65-F5344CB8AC3E}">
        <p14:creationId xmlns:p14="http://schemas.microsoft.com/office/powerpoint/2010/main" val="1509361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righ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0-#ppt_w/2"/>
                                          </p:val>
                                        </p:tav>
                                        <p:tav tm="100000">
                                          <p:val>
                                            <p:strVal val="#ppt_x"/>
                                          </p:val>
                                        </p:tav>
                                      </p:tavLst>
                                    </p:anim>
                                    <p:anim calcmode="lin" valueType="num">
                                      <p:cBhvr additive="base">
                                        <p:cTn id="19"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563883131"/>
              </p:ext>
            </p:extLst>
          </p:nvPr>
        </p:nvGraphicFramePr>
        <p:xfrm>
          <a:off x="76200" y="381000"/>
          <a:ext cx="89916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528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A45B3025-C847-47B8-8BFB-083349A643CE}"/>
                                            </p:graphicEl>
                                          </p:spTgt>
                                        </p:tgtEl>
                                        <p:attrNameLst>
                                          <p:attrName>style.visibility</p:attrName>
                                        </p:attrNameLst>
                                      </p:cBhvr>
                                      <p:to>
                                        <p:strVal val="visible"/>
                                      </p:to>
                                    </p:set>
                                    <p:animEffect transition="in" filter="fade">
                                      <p:cBhvr>
                                        <p:cTn id="7" dur="500"/>
                                        <p:tgtEl>
                                          <p:spTgt spid="4">
                                            <p:graphicEl>
                                              <a:dgm id="{A45B3025-C847-47B8-8BFB-083349A643CE}"/>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391278C6-3353-4394-BDDF-8E7C99B62BA9}"/>
                                            </p:graphicEl>
                                          </p:spTgt>
                                        </p:tgtEl>
                                        <p:attrNameLst>
                                          <p:attrName>style.visibility</p:attrName>
                                        </p:attrNameLst>
                                      </p:cBhvr>
                                      <p:to>
                                        <p:strVal val="visible"/>
                                      </p:to>
                                    </p:set>
                                    <p:animEffect transition="in" filter="fade">
                                      <p:cBhvr>
                                        <p:cTn id="12" dur="500"/>
                                        <p:tgtEl>
                                          <p:spTgt spid="4">
                                            <p:graphicEl>
                                              <a:dgm id="{391278C6-3353-4394-BDDF-8E7C99B62BA9}"/>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dgm id="{51B16097-12BD-4A73-A179-69B9ABBEF5F8}"/>
                                            </p:graphicEl>
                                          </p:spTgt>
                                        </p:tgtEl>
                                        <p:attrNameLst>
                                          <p:attrName>style.visibility</p:attrName>
                                        </p:attrNameLst>
                                      </p:cBhvr>
                                      <p:to>
                                        <p:strVal val="visible"/>
                                      </p:to>
                                    </p:set>
                                    <p:animEffect transition="in" filter="fade">
                                      <p:cBhvr>
                                        <p:cTn id="17" dur="500"/>
                                        <p:tgtEl>
                                          <p:spTgt spid="4">
                                            <p:graphicEl>
                                              <a:dgm id="{51B16097-12BD-4A73-A179-69B9ABBEF5F8}"/>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graphicEl>
                                              <a:dgm id="{7119A422-5DF6-4385-9E85-949659D56C83}"/>
                                            </p:graphicEl>
                                          </p:spTgt>
                                        </p:tgtEl>
                                        <p:attrNameLst>
                                          <p:attrName>style.visibility</p:attrName>
                                        </p:attrNameLst>
                                      </p:cBhvr>
                                      <p:to>
                                        <p:strVal val="visible"/>
                                      </p:to>
                                    </p:set>
                                    <p:animEffect transition="in" filter="fade">
                                      <p:cBhvr>
                                        <p:cTn id="22" dur="500"/>
                                        <p:tgtEl>
                                          <p:spTgt spid="4">
                                            <p:graphicEl>
                                              <a:dgm id="{7119A422-5DF6-4385-9E85-949659D56C83}"/>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graphicEl>
                                              <a:dgm id="{1B5F9506-8125-4126-9824-BA303C159473}"/>
                                            </p:graphicEl>
                                          </p:spTgt>
                                        </p:tgtEl>
                                        <p:attrNameLst>
                                          <p:attrName>style.visibility</p:attrName>
                                        </p:attrNameLst>
                                      </p:cBhvr>
                                      <p:to>
                                        <p:strVal val="visible"/>
                                      </p:to>
                                    </p:set>
                                    <p:animEffect transition="in" filter="fade">
                                      <p:cBhvr>
                                        <p:cTn id="27" dur="500"/>
                                        <p:tgtEl>
                                          <p:spTgt spid="4">
                                            <p:graphicEl>
                                              <a:dgm id="{1B5F9506-8125-4126-9824-BA303C159473}"/>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graphicEl>
                                              <a:dgm id="{5F16C998-5D02-4D28-8720-961884E652AF}"/>
                                            </p:graphicEl>
                                          </p:spTgt>
                                        </p:tgtEl>
                                        <p:attrNameLst>
                                          <p:attrName>style.visibility</p:attrName>
                                        </p:attrNameLst>
                                      </p:cBhvr>
                                      <p:to>
                                        <p:strVal val="visible"/>
                                      </p:to>
                                    </p:set>
                                    <p:animEffect transition="in" filter="fade">
                                      <p:cBhvr>
                                        <p:cTn id="32" dur="500"/>
                                        <p:tgtEl>
                                          <p:spTgt spid="4">
                                            <p:graphicEl>
                                              <a:dgm id="{5F16C998-5D02-4D28-8720-961884E652AF}"/>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graphicEl>
                                              <a:dgm id="{122EDEC4-3D58-4F93-B83B-D86A027F49A9}"/>
                                            </p:graphicEl>
                                          </p:spTgt>
                                        </p:tgtEl>
                                        <p:attrNameLst>
                                          <p:attrName>style.visibility</p:attrName>
                                        </p:attrNameLst>
                                      </p:cBhvr>
                                      <p:to>
                                        <p:strVal val="visible"/>
                                      </p:to>
                                    </p:set>
                                    <p:animEffect transition="in" filter="fade">
                                      <p:cBhvr>
                                        <p:cTn id="37" dur="500"/>
                                        <p:tgtEl>
                                          <p:spTgt spid="4">
                                            <p:graphicEl>
                                              <a:dgm id="{122EDEC4-3D58-4F93-B83B-D86A027F49A9}"/>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graphicEl>
                                              <a:dgm id="{B7C3009D-AC3D-4080-8B12-5D1C14BAE325}"/>
                                            </p:graphicEl>
                                          </p:spTgt>
                                        </p:tgtEl>
                                        <p:attrNameLst>
                                          <p:attrName>style.visibility</p:attrName>
                                        </p:attrNameLst>
                                      </p:cBhvr>
                                      <p:to>
                                        <p:strVal val="visible"/>
                                      </p:to>
                                    </p:set>
                                    <p:animEffect transition="in" filter="fade">
                                      <p:cBhvr>
                                        <p:cTn id="42" dur="500"/>
                                        <p:tgtEl>
                                          <p:spTgt spid="4">
                                            <p:graphicEl>
                                              <a:dgm id="{B7C3009D-AC3D-4080-8B12-5D1C14BAE32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b="1" dirty="0" smtClean="0">
                <a:solidFill>
                  <a:schemeClr val="accent1"/>
                </a:solidFill>
                <a:effectLst>
                  <a:outerShdw blurRad="38100" dist="38100" dir="2700000" algn="tl">
                    <a:srgbClr val="000000">
                      <a:alpha val="43137"/>
                    </a:srgbClr>
                  </a:outerShdw>
                </a:effectLst>
              </a:rPr>
              <a:t>Telling the Story</a:t>
            </a:r>
            <a:endParaRPr lang="he-IL" sz="60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1447800"/>
            <a:ext cx="8229600" cy="4830763"/>
          </a:xfrm>
        </p:spPr>
        <p:txBody>
          <a:bodyPr>
            <a:normAutofit fontScale="77500" lnSpcReduction="20000"/>
          </a:bodyPr>
          <a:lstStyle/>
          <a:p>
            <a:pPr marL="0" indent="0" algn="r" rtl="1">
              <a:buNone/>
            </a:pPr>
            <a:r>
              <a:rPr lang="he-IL" sz="6200" u="sng" dirty="0" smtClean="0">
                <a:latin typeface="David" pitchFamily="34" charset="-79"/>
                <a:cs typeface="David" pitchFamily="34" charset="-79"/>
              </a:rPr>
              <a:t>משנה, מסכת פסחים פרק י</a:t>
            </a:r>
            <a:endParaRPr lang="en-GB" sz="6200" u="sng" dirty="0" smtClean="0">
              <a:latin typeface="David" pitchFamily="34" charset="-79"/>
              <a:cs typeface="David" pitchFamily="34" charset="-79"/>
            </a:endParaRPr>
          </a:p>
          <a:p>
            <a:pPr marL="0" indent="0" algn="r" rtl="1">
              <a:buNone/>
            </a:pPr>
            <a:r>
              <a:rPr lang="he-IL" sz="6200" b="1" dirty="0" smtClean="0">
                <a:latin typeface="David" pitchFamily="34" charset="-79"/>
                <a:cs typeface="David" pitchFamily="34" charset="-79"/>
              </a:rPr>
              <a:t>משנה ד</a:t>
            </a:r>
            <a:r>
              <a:rPr lang="he-IL" sz="6200" dirty="0" smtClean="0">
                <a:latin typeface="David" pitchFamily="34" charset="-79"/>
                <a:cs typeface="David" pitchFamily="34" charset="-79"/>
              </a:rPr>
              <a:t> </a:t>
            </a:r>
            <a:r>
              <a:rPr lang="he-IL" sz="6200" dirty="0">
                <a:latin typeface="David" pitchFamily="34" charset="-79"/>
                <a:cs typeface="David" pitchFamily="34" charset="-79"/>
              </a:rPr>
              <a:t>מזגו לו כוס שני, וכאן הבן שואל</a:t>
            </a:r>
            <a:r>
              <a:rPr lang="he-IL" sz="6200" dirty="0" smtClean="0">
                <a:latin typeface="David" pitchFamily="34" charset="-79"/>
                <a:cs typeface="David" pitchFamily="34" charset="-79"/>
              </a:rPr>
              <a:t>...</a:t>
            </a:r>
          </a:p>
          <a:p>
            <a:pPr marL="0" indent="0" algn="r" rtl="1">
              <a:buNone/>
            </a:pPr>
            <a:r>
              <a:rPr lang="he-IL" sz="6200" dirty="0" smtClean="0">
                <a:latin typeface="David" pitchFamily="34" charset="-79"/>
                <a:cs typeface="David" pitchFamily="34" charset="-79"/>
              </a:rPr>
              <a:t>...לפי </a:t>
            </a:r>
            <a:r>
              <a:rPr lang="he-IL" sz="6200" dirty="0">
                <a:latin typeface="David" pitchFamily="34" charset="-79"/>
                <a:cs typeface="David" pitchFamily="34" charset="-79"/>
              </a:rPr>
              <a:t>דעתו של בן, אביו מלמדו. מתחיל בגנות, ומסיים בשבח; </a:t>
            </a:r>
            <a:endParaRPr lang="he-IL" sz="6200" dirty="0" smtClean="0">
              <a:latin typeface="David" pitchFamily="34" charset="-79"/>
              <a:cs typeface="David" pitchFamily="34" charset="-79"/>
            </a:endParaRPr>
          </a:p>
          <a:p>
            <a:pPr marL="0" indent="0" algn="r" rtl="1">
              <a:buNone/>
            </a:pPr>
            <a:r>
              <a:rPr lang="he-IL" sz="6200" dirty="0" smtClean="0">
                <a:latin typeface="David" pitchFamily="34" charset="-79"/>
                <a:cs typeface="David" pitchFamily="34" charset="-79"/>
              </a:rPr>
              <a:t>ודורש </a:t>
            </a:r>
            <a:r>
              <a:rPr lang="he-IL" sz="6200" dirty="0">
                <a:latin typeface="David" pitchFamily="34" charset="-79"/>
                <a:cs typeface="David" pitchFamily="34" charset="-79"/>
              </a:rPr>
              <a:t>מ"</a:t>
            </a:r>
            <a:r>
              <a:rPr lang="he-IL" sz="6200" b="1" dirty="0">
                <a:latin typeface="David" pitchFamily="34" charset="-79"/>
                <a:cs typeface="David" pitchFamily="34" charset="-79"/>
              </a:rPr>
              <a:t>ארמי אובד אבי</a:t>
            </a:r>
            <a:r>
              <a:rPr lang="he-IL" sz="6200" dirty="0">
                <a:latin typeface="David" pitchFamily="34" charset="-79"/>
                <a:cs typeface="David" pitchFamily="34" charset="-79"/>
              </a:rPr>
              <a:t>" </a:t>
            </a:r>
            <a:r>
              <a:rPr lang="he-IL" sz="6200" dirty="0" smtClean="0">
                <a:latin typeface="David" pitchFamily="34" charset="-79"/>
                <a:cs typeface="David" pitchFamily="34" charset="-79"/>
              </a:rPr>
              <a:t>(דברים כו:ה), עד </a:t>
            </a:r>
            <a:r>
              <a:rPr lang="he-IL" sz="6200" dirty="0">
                <a:latin typeface="David" pitchFamily="34" charset="-79"/>
                <a:cs typeface="David" pitchFamily="34" charset="-79"/>
              </a:rPr>
              <a:t>שהוא גומר את כל הפרשה</a:t>
            </a:r>
            <a:r>
              <a:rPr lang="he-IL" sz="6200" dirty="0" smtClean="0">
                <a:latin typeface="David" pitchFamily="34" charset="-79"/>
                <a:cs typeface="David" pitchFamily="34" charset="-79"/>
              </a:rPr>
              <a:t>.</a:t>
            </a:r>
          </a:p>
        </p:txBody>
      </p:sp>
    </p:spTree>
    <p:extLst>
      <p:ext uri="{BB962C8B-B14F-4D97-AF65-F5344CB8AC3E}">
        <p14:creationId xmlns:p14="http://schemas.microsoft.com/office/powerpoint/2010/main" val="1645076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b="1" dirty="0" smtClean="0">
                <a:solidFill>
                  <a:schemeClr val="accent1"/>
                </a:solidFill>
                <a:effectLst>
                  <a:outerShdw blurRad="38100" dist="38100" dir="2700000" algn="tl">
                    <a:srgbClr val="000000">
                      <a:alpha val="43137"/>
                    </a:srgbClr>
                  </a:outerShdw>
                </a:effectLst>
              </a:rPr>
              <a:t>Mikra Bikurim – </a:t>
            </a:r>
            <a:r>
              <a:rPr lang="he-IL" sz="6000" b="1" dirty="0" smtClean="0">
                <a:solidFill>
                  <a:schemeClr val="accent1"/>
                </a:solidFill>
                <a:effectLst>
                  <a:outerShdw blurRad="38100" dist="38100" dir="2700000" algn="tl">
                    <a:srgbClr val="000000">
                      <a:alpha val="43137"/>
                    </a:srgbClr>
                  </a:outerShdw>
                </a:effectLst>
              </a:rPr>
              <a:t>דברים כו</a:t>
            </a:r>
            <a:endParaRPr lang="he-IL" sz="60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219200"/>
            <a:ext cx="8686800" cy="5059363"/>
          </a:xfrm>
        </p:spPr>
        <p:txBody>
          <a:bodyPr>
            <a:noAutofit/>
          </a:bodyPr>
          <a:lstStyle/>
          <a:p>
            <a:pPr marL="0" indent="0" algn="r" rtl="1">
              <a:buNone/>
            </a:pPr>
            <a:r>
              <a:rPr lang="he-IL" sz="2000" b="1" dirty="0">
                <a:latin typeface="David" pitchFamily="34" charset="-79"/>
                <a:cs typeface="David" pitchFamily="34" charset="-79"/>
              </a:rPr>
              <a:t>א</a:t>
            </a:r>
            <a:r>
              <a:rPr lang="he-IL" sz="2000" dirty="0">
                <a:latin typeface="David" pitchFamily="34" charset="-79"/>
                <a:cs typeface="David" pitchFamily="34" charset="-79"/>
              </a:rPr>
              <a:t> וְהָיָה כִּי-תָבוֹא אֶל-הָאָרֶץ אֲשֶׁר יְהוָה אֱלֹהֶיךָ נֹתֵן לְךָ נַחֲלָה וִירִשְׁתָּהּ וְיָשַׁבְתָּ בָּהּ. </a:t>
            </a:r>
            <a:r>
              <a:rPr lang="he-IL" sz="2000" b="1" dirty="0">
                <a:latin typeface="David" pitchFamily="34" charset="-79"/>
                <a:cs typeface="David" pitchFamily="34" charset="-79"/>
              </a:rPr>
              <a:t>ב</a:t>
            </a:r>
            <a:r>
              <a:rPr lang="he-IL" sz="2000" dirty="0">
                <a:latin typeface="David" pitchFamily="34" charset="-79"/>
                <a:cs typeface="David" pitchFamily="34" charset="-79"/>
              </a:rPr>
              <a:t> וְלָקַחְתָּ מֵרֵאשִׁית כָּל-פְּרִי </a:t>
            </a:r>
            <a:r>
              <a:rPr lang="he-IL" sz="2000" dirty="0" smtClean="0">
                <a:latin typeface="David" pitchFamily="34" charset="-79"/>
                <a:cs typeface="David" pitchFamily="34" charset="-79"/>
              </a:rPr>
              <a:t>הָאֲדָמָה... </a:t>
            </a:r>
            <a:r>
              <a:rPr lang="he-IL" sz="2000" b="1" dirty="0" smtClean="0">
                <a:latin typeface="David" pitchFamily="34" charset="-79"/>
                <a:cs typeface="David" pitchFamily="34" charset="-79"/>
              </a:rPr>
              <a:t>ג</a:t>
            </a:r>
            <a:r>
              <a:rPr lang="he-IL" sz="2000" dirty="0" smtClean="0">
                <a:latin typeface="David" pitchFamily="34" charset="-79"/>
                <a:cs typeface="David" pitchFamily="34" charset="-79"/>
              </a:rPr>
              <a:t> </a:t>
            </a:r>
            <a:r>
              <a:rPr lang="he-IL" sz="2000" dirty="0">
                <a:latin typeface="David" pitchFamily="34" charset="-79"/>
                <a:cs typeface="David" pitchFamily="34" charset="-79"/>
              </a:rPr>
              <a:t>וּבָאתָ אֶל-הַכֹּהֵן אֲשֶׁר יִהְיֶה בַּיָּמִים הָהֵם וְאָמַרְתָּ אֵלָיו הִגַּדְתִּי הַיּוֹם לַיהוָה אֱלֹהֶיךָ כִּי-בָאתִי אֶל-הָאָרֶץ אֲשֶׁר נִשְׁבַּע יְהוָה לַאֲבֹתֵינוּ לָתֶת לָנוּ</a:t>
            </a:r>
            <a:r>
              <a:rPr lang="he-IL" sz="2000" dirty="0" smtClean="0">
                <a:latin typeface="David" pitchFamily="34" charset="-79"/>
                <a:cs typeface="David" pitchFamily="34" charset="-79"/>
              </a:rPr>
              <a:t>... </a:t>
            </a:r>
            <a:r>
              <a:rPr lang="he-IL" sz="2000" b="1" dirty="0">
                <a:latin typeface="David" pitchFamily="34" charset="-79"/>
                <a:cs typeface="David" pitchFamily="34" charset="-79"/>
              </a:rPr>
              <a:t>ה</a:t>
            </a:r>
            <a:r>
              <a:rPr lang="he-IL" sz="2000" dirty="0">
                <a:latin typeface="David" pitchFamily="34" charset="-79"/>
                <a:cs typeface="David" pitchFamily="34" charset="-79"/>
              </a:rPr>
              <a:t> וְעָנִיתָ וְאָמַרְתָּ לִפְנֵי יְהוָה אֱלֹהֶיךָ </a:t>
            </a:r>
            <a:r>
              <a:rPr lang="he-IL" sz="2000" b="1" dirty="0">
                <a:latin typeface="David" pitchFamily="34" charset="-79"/>
                <a:cs typeface="David" pitchFamily="34" charset="-79"/>
              </a:rPr>
              <a:t>אֲרַמִּי אֹבֵד אָבִי וַיֵּרֶד מִצְרַיְמָה </a:t>
            </a:r>
            <a:r>
              <a:rPr lang="he-IL" sz="2000" dirty="0">
                <a:latin typeface="David" pitchFamily="34" charset="-79"/>
                <a:cs typeface="David" pitchFamily="34" charset="-79"/>
              </a:rPr>
              <a:t>וַיָּגָר שָׁם בִּמְתֵי מְעָט וַיְהִי-שָׁם לְגוֹי גָּדוֹל עָצוּם וָרָב. </a:t>
            </a:r>
            <a:r>
              <a:rPr lang="he-IL" sz="2000" b="1" dirty="0">
                <a:latin typeface="David" pitchFamily="34" charset="-79"/>
                <a:cs typeface="David" pitchFamily="34" charset="-79"/>
              </a:rPr>
              <a:t>ו</a:t>
            </a:r>
            <a:r>
              <a:rPr lang="he-IL" sz="2000" dirty="0">
                <a:latin typeface="David" pitchFamily="34" charset="-79"/>
                <a:cs typeface="David" pitchFamily="34" charset="-79"/>
              </a:rPr>
              <a:t> וַיָּרֵעוּ אֹתָנוּ הַמִּצְרִים וַיְעַנּוּנוּ וַיִּתְּנוּ עָלֵינוּ עֲבֹדָה קָשָׁה. </a:t>
            </a:r>
            <a:r>
              <a:rPr lang="he-IL" sz="2000" b="1" dirty="0">
                <a:latin typeface="David" pitchFamily="34" charset="-79"/>
                <a:cs typeface="David" pitchFamily="34" charset="-79"/>
              </a:rPr>
              <a:t>ז</a:t>
            </a:r>
            <a:r>
              <a:rPr lang="he-IL" sz="2000" dirty="0">
                <a:latin typeface="David" pitchFamily="34" charset="-79"/>
                <a:cs typeface="David" pitchFamily="34" charset="-79"/>
              </a:rPr>
              <a:t> וַנִּצְעַק אֶל-יְהוָה אֱלֹהֵי אֲבֹתֵינוּ וַיִּשְׁמַע יְהוָה אֶת-קֹלֵנוּ וַיַּרְא אֶת-עָנְיֵנוּ וְאֶת-עֲמָלֵנוּ וְאֶת-לַחֲצֵנוּ. </a:t>
            </a:r>
            <a:r>
              <a:rPr lang="he-IL" sz="2000" b="1" dirty="0">
                <a:latin typeface="David" pitchFamily="34" charset="-79"/>
                <a:cs typeface="David" pitchFamily="34" charset="-79"/>
              </a:rPr>
              <a:t>ח</a:t>
            </a:r>
            <a:r>
              <a:rPr lang="he-IL" sz="2000" dirty="0">
                <a:latin typeface="David" pitchFamily="34" charset="-79"/>
                <a:cs typeface="David" pitchFamily="34" charset="-79"/>
              </a:rPr>
              <a:t> וַיּוֹצִאֵנוּ יְהוָה מִמִּצְרַיִם בְּיָד חֲזָקָה וּבִזְרֹעַ נְטוּיָה וּבְמֹרָא גָּדֹל וּבְאֹתוֹת וּבְמֹפְתִים. </a:t>
            </a:r>
            <a:r>
              <a:rPr lang="he-IL" sz="2000" b="1" dirty="0">
                <a:latin typeface="David" pitchFamily="34" charset="-79"/>
                <a:cs typeface="David" pitchFamily="34" charset="-79"/>
              </a:rPr>
              <a:t>ט</a:t>
            </a:r>
            <a:r>
              <a:rPr lang="he-IL" sz="2000" dirty="0">
                <a:latin typeface="David" pitchFamily="34" charset="-79"/>
                <a:cs typeface="David" pitchFamily="34" charset="-79"/>
              </a:rPr>
              <a:t> וַיְבִאֵנוּ אֶל-הַמָּקוֹם הַזֶּה וַיִּתֶּן-לָנוּ אֶת-הָאָרֶץ הַזֹּאת אֶרֶץ זָבַת חָלָב וּדְבָשׁ. </a:t>
            </a:r>
            <a:r>
              <a:rPr lang="he-IL" sz="2000" b="1" dirty="0">
                <a:latin typeface="David" pitchFamily="34" charset="-79"/>
                <a:cs typeface="David" pitchFamily="34" charset="-79"/>
              </a:rPr>
              <a:t>י</a:t>
            </a:r>
            <a:r>
              <a:rPr lang="he-IL" sz="2000" dirty="0">
                <a:latin typeface="David" pitchFamily="34" charset="-79"/>
                <a:cs typeface="David" pitchFamily="34" charset="-79"/>
              </a:rPr>
              <a:t> וְעַתָּה הִנֵּה הֵבֵאתִי אֶת-רֵאשִׁית פְּרִי הָאֲדָמָה אֲשֶׁר-נָתַתָּה לִּי יְהוָה וְהִנַּחְתּוֹ לִפְנֵי יְהוָה אֱלֹהֶיךָ וְהִשְׁתַּחֲוִיתָ לִפְנֵי יְהוָה אֱלֹהֶיךָ. </a:t>
            </a:r>
            <a:r>
              <a:rPr lang="he-IL" sz="2000" b="1" dirty="0">
                <a:latin typeface="David" pitchFamily="34" charset="-79"/>
                <a:cs typeface="David" pitchFamily="34" charset="-79"/>
              </a:rPr>
              <a:t>יא</a:t>
            </a:r>
            <a:r>
              <a:rPr lang="he-IL" sz="2000" dirty="0">
                <a:latin typeface="David" pitchFamily="34" charset="-79"/>
                <a:cs typeface="David" pitchFamily="34" charset="-79"/>
              </a:rPr>
              <a:t> וְשָׂמַחְתָּ בְכָל-הַטּוֹב אֲשֶׁר נָתַן-לְךָ יְהוָה אֱלֹהֶיךָ וּלְבֵיתֶךָ אַתָּה וְהַלֵּוִי וְהַגֵּר אֲשֶׁר בְּקִרְבֶּךָ. </a:t>
            </a:r>
            <a:endParaRPr lang="en-GB" sz="2000" dirty="0" smtClean="0">
              <a:latin typeface="David" pitchFamily="34" charset="-79"/>
              <a:cs typeface="David" pitchFamily="34" charset="-79"/>
            </a:endParaRPr>
          </a:p>
          <a:p>
            <a:r>
              <a:rPr lang="en-GB" sz="2000" b="1" dirty="0" smtClean="0">
                <a:solidFill>
                  <a:schemeClr val="accent5"/>
                </a:solidFill>
              </a:rPr>
              <a:t>We thank G-d </a:t>
            </a:r>
            <a:r>
              <a:rPr lang="en-GB" sz="2000" b="1" dirty="0">
                <a:solidFill>
                  <a:schemeClr val="accent5"/>
                </a:solidFill>
              </a:rPr>
              <a:t>for </a:t>
            </a:r>
            <a:r>
              <a:rPr lang="en-GB" sz="2000" b="1" dirty="0" smtClean="0">
                <a:solidFill>
                  <a:schemeClr val="accent5"/>
                </a:solidFill>
              </a:rPr>
              <a:t>our relationship </a:t>
            </a:r>
            <a:r>
              <a:rPr lang="en-GB" sz="2000" b="1" dirty="0">
                <a:solidFill>
                  <a:schemeClr val="accent5"/>
                </a:solidFill>
              </a:rPr>
              <a:t>and as </a:t>
            </a:r>
            <a:r>
              <a:rPr lang="en-GB" sz="2000" b="1" dirty="0" smtClean="0">
                <a:solidFill>
                  <a:schemeClr val="accent5"/>
                </a:solidFill>
              </a:rPr>
              <a:t>a token </a:t>
            </a:r>
            <a:r>
              <a:rPr lang="en-GB" sz="2000" b="1" dirty="0">
                <a:solidFill>
                  <a:schemeClr val="accent5"/>
                </a:solidFill>
              </a:rPr>
              <a:t>of appreciation </a:t>
            </a:r>
            <a:r>
              <a:rPr lang="en-GB" sz="2000" b="1" dirty="0" smtClean="0">
                <a:solidFill>
                  <a:schemeClr val="accent5"/>
                </a:solidFill>
              </a:rPr>
              <a:t>we bring our </a:t>
            </a:r>
            <a:r>
              <a:rPr lang="en-GB" sz="2000" b="1" dirty="0">
                <a:solidFill>
                  <a:schemeClr val="accent5"/>
                </a:solidFill>
              </a:rPr>
              <a:t>first fruits.</a:t>
            </a:r>
            <a:endParaRPr lang="en-US" sz="2000" b="1" dirty="0">
              <a:solidFill>
                <a:schemeClr val="accent5"/>
              </a:solidFill>
            </a:endParaRPr>
          </a:p>
          <a:p>
            <a:r>
              <a:rPr lang="en-GB" sz="2000" b="1" dirty="0">
                <a:solidFill>
                  <a:schemeClr val="accent4"/>
                </a:solidFill>
              </a:rPr>
              <a:t>Declaration of why we're </a:t>
            </a:r>
            <a:r>
              <a:rPr lang="en-GB" sz="2000" b="1" dirty="0" smtClean="0">
                <a:solidFill>
                  <a:schemeClr val="accent4"/>
                </a:solidFill>
              </a:rPr>
              <a:t>chosen, begin history with Brit Bein Habtarim. </a:t>
            </a:r>
            <a:endParaRPr lang="en-US" sz="2000" b="1" dirty="0">
              <a:solidFill>
                <a:schemeClr val="accent4"/>
              </a:solidFill>
            </a:endParaRPr>
          </a:p>
          <a:p>
            <a:r>
              <a:rPr lang="en-GB" sz="2000" b="1" dirty="0" smtClean="0">
                <a:solidFill>
                  <a:schemeClr val="accent5"/>
                </a:solidFill>
              </a:rPr>
              <a:t>Today, we </a:t>
            </a:r>
            <a:r>
              <a:rPr lang="en-GB" sz="2000" b="1" dirty="0">
                <a:solidFill>
                  <a:schemeClr val="accent5"/>
                </a:solidFill>
              </a:rPr>
              <a:t>can't do mikra </a:t>
            </a:r>
            <a:r>
              <a:rPr lang="en-GB" sz="2000" b="1" dirty="0" smtClean="0">
                <a:solidFill>
                  <a:schemeClr val="accent5"/>
                </a:solidFill>
              </a:rPr>
              <a:t>bikurim </a:t>
            </a:r>
            <a:r>
              <a:rPr lang="en-GB" sz="2000" b="1" dirty="0">
                <a:solidFill>
                  <a:schemeClr val="accent5"/>
                </a:solidFill>
              </a:rPr>
              <a:t>but we do need to say the story of Exodus every year and so rabbis take mikra </a:t>
            </a:r>
            <a:r>
              <a:rPr lang="en-GB" sz="2000" b="1" dirty="0" smtClean="0">
                <a:solidFill>
                  <a:schemeClr val="accent5"/>
                </a:solidFill>
              </a:rPr>
              <a:t>bikurim </a:t>
            </a:r>
            <a:r>
              <a:rPr lang="en-GB" sz="2000" b="1" dirty="0">
                <a:solidFill>
                  <a:schemeClr val="accent5"/>
                </a:solidFill>
              </a:rPr>
              <a:t>and use that as the basis for haggada.  </a:t>
            </a:r>
            <a:endParaRPr lang="en-GB" sz="2000" b="1" dirty="0" smtClean="0">
              <a:solidFill>
                <a:schemeClr val="accent5"/>
              </a:solidFill>
            </a:endParaRPr>
          </a:p>
          <a:p>
            <a:r>
              <a:rPr lang="en-GB" sz="2000" b="1" dirty="0" smtClean="0">
                <a:solidFill>
                  <a:schemeClr val="accent4"/>
                </a:solidFill>
              </a:rPr>
              <a:t>Tell </a:t>
            </a:r>
            <a:r>
              <a:rPr lang="en-GB" sz="2000" b="1" dirty="0">
                <a:solidFill>
                  <a:schemeClr val="accent4"/>
                </a:solidFill>
              </a:rPr>
              <a:t>story through expounding the pesukim. </a:t>
            </a:r>
            <a:endParaRPr lang="en-US" sz="2000" b="1" dirty="0">
              <a:solidFill>
                <a:schemeClr val="accent4"/>
              </a:solidFill>
            </a:endParaRPr>
          </a:p>
          <a:p>
            <a:endParaRPr lang="he-IL" sz="2000" dirty="0"/>
          </a:p>
        </p:txBody>
      </p:sp>
    </p:spTree>
    <p:extLst>
      <p:ext uri="{BB962C8B-B14F-4D97-AF65-F5344CB8AC3E}">
        <p14:creationId xmlns:p14="http://schemas.microsoft.com/office/powerpoint/2010/main" val="3162991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chor="ctr">
            <a:normAutofit/>
          </a:bodyPr>
          <a:lstStyle/>
          <a:p>
            <a:r>
              <a:rPr lang="en-GB" sz="4400" b="1" dirty="0" smtClean="0">
                <a:solidFill>
                  <a:schemeClr val="accent3"/>
                </a:solidFill>
              </a:rPr>
              <a:t>The Haggada </a:t>
            </a:r>
            <a:r>
              <a:rPr lang="en-GB" sz="4400" b="1" dirty="0">
                <a:solidFill>
                  <a:schemeClr val="accent3"/>
                </a:solidFill>
              </a:rPr>
              <a:t>is about our destiny. </a:t>
            </a:r>
            <a:endParaRPr lang="en-GB" sz="4400" b="1" dirty="0" smtClean="0">
              <a:solidFill>
                <a:schemeClr val="accent3"/>
              </a:solidFill>
            </a:endParaRPr>
          </a:p>
          <a:p>
            <a:endParaRPr lang="en-GB" sz="4400" dirty="0" smtClean="0"/>
          </a:p>
          <a:p>
            <a:r>
              <a:rPr lang="en-GB" sz="4400" b="1" dirty="0" smtClean="0">
                <a:solidFill>
                  <a:schemeClr val="accent2"/>
                </a:solidFill>
              </a:rPr>
              <a:t>If we </a:t>
            </a:r>
            <a:r>
              <a:rPr lang="en-GB" sz="4400" b="1" dirty="0">
                <a:solidFill>
                  <a:schemeClr val="accent2"/>
                </a:solidFill>
              </a:rPr>
              <a:t>internalise the message </a:t>
            </a:r>
            <a:r>
              <a:rPr lang="en-GB" sz="4400" b="1" dirty="0" smtClean="0">
                <a:solidFill>
                  <a:schemeClr val="accent2"/>
                </a:solidFill>
              </a:rPr>
              <a:t>then we will  </a:t>
            </a:r>
            <a:r>
              <a:rPr lang="en-GB" sz="4400" b="1" dirty="0">
                <a:solidFill>
                  <a:schemeClr val="accent2"/>
                </a:solidFill>
              </a:rPr>
              <a:t>remember it all year round.  </a:t>
            </a:r>
            <a:endParaRPr lang="en-US" sz="4400" b="1" dirty="0">
              <a:solidFill>
                <a:schemeClr val="accent2"/>
              </a:solidFill>
            </a:endParaRPr>
          </a:p>
        </p:txBody>
      </p:sp>
    </p:spTree>
    <p:extLst>
      <p:ext uri="{BB962C8B-B14F-4D97-AF65-F5344CB8AC3E}">
        <p14:creationId xmlns:p14="http://schemas.microsoft.com/office/powerpoint/2010/main" val="882876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lexis\AppData\Local\Microsoft\Windows\Temporary Internet Files\Content.IE5\0QO50QUB\MC900441428[1].png"/>
          <p:cNvPicPr>
            <a:picLocks noChangeAspect="1" noChangeArrowheads="1"/>
          </p:cNvPicPr>
          <p:nvPr/>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1485900" y="152400"/>
            <a:ext cx="6172200" cy="61341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152400" y="2438400"/>
            <a:ext cx="8839200" cy="1143000"/>
          </a:xfrm>
        </p:spPr>
        <p:txBody>
          <a:bodyPr>
            <a:normAutofit fontScale="90000"/>
          </a:bodyPr>
          <a:lstStyle/>
          <a:p>
            <a:r>
              <a:rPr lang="en-GB" b="1" dirty="0" smtClean="0">
                <a:solidFill>
                  <a:schemeClr val="tx2"/>
                </a:solidFill>
                <a:effectLst>
                  <a:outerShdw blurRad="38100" dist="38100" dir="2700000" algn="tl">
                    <a:srgbClr val="000000">
                      <a:alpha val="43137"/>
                    </a:srgbClr>
                  </a:outerShdw>
                </a:effectLst>
              </a:rPr>
              <a:t>If you were telling the story of the Exodus, </a:t>
            </a:r>
            <a:br>
              <a:rPr lang="en-GB" b="1" dirty="0" smtClean="0">
                <a:solidFill>
                  <a:schemeClr val="tx2"/>
                </a:solidFill>
                <a:effectLst>
                  <a:outerShdw blurRad="38100" dist="38100" dir="2700000" algn="tl">
                    <a:srgbClr val="000000">
                      <a:alpha val="43137"/>
                    </a:srgbClr>
                  </a:outerShdw>
                </a:effectLst>
              </a:rPr>
            </a:br>
            <a:r>
              <a:rPr lang="en-GB" b="1" dirty="0" smtClean="0">
                <a:solidFill>
                  <a:schemeClr val="tx2"/>
                </a:solidFill>
                <a:effectLst>
                  <a:outerShdw blurRad="38100" dist="38100" dir="2700000" algn="tl">
                    <a:srgbClr val="000000">
                      <a:alpha val="43137"/>
                    </a:srgbClr>
                  </a:outerShdw>
                </a:effectLst>
              </a:rPr>
              <a:t>where would you start? </a:t>
            </a:r>
            <a:br>
              <a:rPr lang="en-GB" b="1" dirty="0" smtClean="0">
                <a:solidFill>
                  <a:schemeClr val="tx2"/>
                </a:solidFill>
                <a:effectLst>
                  <a:outerShdw blurRad="38100" dist="38100" dir="2700000" algn="tl">
                    <a:srgbClr val="000000">
                      <a:alpha val="43137"/>
                    </a:srgbClr>
                  </a:outerShdw>
                </a:effectLst>
              </a:rPr>
            </a:br>
            <a:r>
              <a:rPr lang="en-GB" b="1" dirty="0" smtClean="0">
                <a:solidFill>
                  <a:schemeClr val="tx2"/>
                </a:solidFill>
                <a:effectLst>
                  <a:outerShdw blurRad="38100" dist="38100" dir="2700000" algn="tl">
                    <a:srgbClr val="000000">
                      <a:alpha val="43137"/>
                    </a:srgbClr>
                  </a:outerShdw>
                </a:effectLst>
              </a:rPr>
              <a:t>Where would you end?</a:t>
            </a:r>
            <a:endParaRPr lang="he-IL" b="1" dirty="0">
              <a:solidFill>
                <a:schemeClr val="tx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71500" y="5989637"/>
            <a:ext cx="8229600" cy="792163"/>
          </a:xfrm>
        </p:spPr>
        <p:txBody>
          <a:bodyPr>
            <a:normAutofit/>
          </a:bodyPr>
          <a:lstStyle/>
          <a:p>
            <a:pPr marL="0" indent="0" algn="ctr" rtl="1">
              <a:buNone/>
            </a:pPr>
            <a:r>
              <a:rPr lang="en-GB" sz="4000" b="1" dirty="0">
                <a:solidFill>
                  <a:schemeClr val="accent6"/>
                </a:solidFill>
                <a:effectLst>
                  <a:outerShdw blurRad="38100" dist="38100" dir="2700000" algn="tl">
                    <a:srgbClr val="000000">
                      <a:alpha val="43137"/>
                    </a:srgbClr>
                  </a:outerShdw>
                </a:effectLst>
                <a:latin typeface="David" pitchFamily="34" charset="-79"/>
                <a:cs typeface="David" pitchFamily="34" charset="-79"/>
              </a:rPr>
              <a:t> </a:t>
            </a:r>
            <a:r>
              <a:rPr lang="en-GB" sz="4000" b="1" dirty="0" smtClean="0">
                <a:solidFill>
                  <a:schemeClr val="accent6"/>
                </a:solidFill>
                <a:effectLst>
                  <a:outerShdw blurRad="38100" dist="38100" dir="2700000" algn="tl">
                    <a:srgbClr val="000000">
                      <a:alpha val="43137"/>
                    </a:srgbClr>
                  </a:outerShdw>
                </a:effectLst>
                <a:latin typeface="David" pitchFamily="34" charset="-79"/>
                <a:cs typeface="David" pitchFamily="34" charset="-79"/>
              </a:rPr>
              <a:t> </a:t>
            </a:r>
            <a:r>
              <a:rPr lang="he-IL" sz="4000" b="1" u="sng" dirty="0" smtClean="0">
                <a:solidFill>
                  <a:schemeClr val="accent6"/>
                </a:solidFill>
                <a:effectLst>
                  <a:outerShdw blurRad="38100" dist="38100" dir="2700000" algn="tl">
                    <a:srgbClr val="000000">
                      <a:alpha val="43137"/>
                    </a:srgbClr>
                  </a:outerShdw>
                </a:effectLst>
                <a:latin typeface="David" pitchFamily="34" charset="-79"/>
                <a:cs typeface="David" pitchFamily="34" charset="-79"/>
              </a:rPr>
              <a:t>משנה:</a:t>
            </a:r>
            <a:r>
              <a:rPr lang="he-IL" sz="4000" b="1" dirty="0" smtClean="0">
                <a:solidFill>
                  <a:schemeClr val="accent6"/>
                </a:solidFill>
                <a:effectLst>
                  <a:outerShdw blurRad="38100" dist="38100" dir="2700000" algn="tl">
                    <a:srgbClr val="000000">
                      <a:alpha val="43137"/>
                    </a:srgbClr>
                  </a:outerShdw>
                </a:effectLst>
                <a:latin typeface="David" pitchFamily="34" charset="-79"/>
                <a:cs typeface="David" pitchFamily="34" charset="-79"/>
              </a:rPr>
              <a:t> מתחילים </a:t>
            </a:r>
            <a:r>
              <a:rPr lang="he-IL" sz="4000" b="1" dirty="0">
                <a:solidFill>
                  <a:schemeClr val="accent6"/>
                </a:solidFill>
                <a:effectLst>
                  <a:outerShdw blurRad="38100" dist="38100" dir="2700000" algn="tl">
                    <a:srgbClr val="000000">
                      <a:alpha val="43137"/>
                    </a:srgbClr>
                  </a:outerShdw>
                </a:effectLst>
                <a:latin typeface="David" pitchFamily="34" charset="-79"/>
                <a:cs typeface="David" pitchFamily="34" charset="-79"/>
              </a:rPr>
              <a:t>בגנות ומסיימים </a:t>
            </a:r>
            <a:r>
              <a:rPr lang="he-IL" sz="4000" b="1" dirty="0" smtClean="0">
                <a:solidFill>
                  <a:schemeClr val="accent6"/>
                </a:solidFill>
                <a:effectLst>
                  <a:outerShdw blurRad="38100" dist="38100" dir="2700000" algn="tl">
                    <a:srgbClr val="000000">
                      <a:alpha val="43137"/>
                    </a:srgbClr>
                  </a:outerShdw>
                </a:effectLst>
                <a:latin typeface="David" pitchFamily="34" charset="-79"/>
                <a:cs typeface="David" pitchFamily="34" charset="-79"/>
              </a:rPr>
              <a:t>בשבח</a:t>
            </a:r>
            <a:endParaRPr lang="en-US" sz="4000" b="1" dirty="0">
              <a:solidFill>
                <a:schemeClr val="accent6"/>
              </a:solidFill>
              <a:effectLst>
                <a:outerShdw blurRad="38100" dist="38100" dir="2700000" algn="tl">
                  <a:srgbClr val="000000">
                    <a:alpha val="43137"/>
                  </a:srgbClr>
                </a:outerShdw>
              </a:effectLst>
              <a:latin typeface="David" pitchFamily="34" charset="-79"/>
              <a:cs typeface="David" pitchFamily="34" charset="-79"/>
            </a:endParaRPr>
          </a:p>
        </p:txBody>
      </p:sp>
    </p:spTree>
    <p:extLst>
      <p:ext uri="{BB962C8B-B14F-4D97-AF65-F5344CB8AC3E}">
        <p14:creationId xmlns:p14="http://schemas.microsoft.com/office/powerpoint/2010/main" val="1359186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21600000">
                                      <p:cBhvr>
                                        <p:cTn id="6" dur="2000" fill="hold"/>
                                        <p:tgtEl>
                                          <p:spTgt spid="1026"/>
                                        </p:tgtEl>
                                        <p:attrNameLst>
                                          <p:attrName>r</p:attrName>
                                        </p:attrNameLst>
                                      </p:cBhvr>
                                    </p:animRot>
                                  </p:childTnLst>
                                </p:cTn>
                              </p:par>
                              <p:par>
                                <p:cTn id="7" presetID="53" presetClass="entr" presetSubtype="16"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fltVal val="0"/>
                                          </p:val>
                                        </p:tav>
                                        <p:tav tm="100000">
                                          <p:val>
                                            <p:strVal val="#ppt_h"/>
                                          </p:val>
                                        </p:tav>
                                      </p:tavLst>
                                    </p:anim>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2"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wipe(right)">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24200" y="304800"/>
            <a:ext cx="5791200" cy="6324600"/>
          </a:xfrm>
        </p:spPr>
        <p:txBody>
          <a:bodyPr>
            <a:normAutofit/>
          </a:bodyPr>
          <a:lstStyle/>
          <a:p>
            <a:pPr marL="0" indent="0" algn="r" rtl="1">
              <a:buNone/>
            </a:pPr>
            <a:r>
              <a:rPr lang="he-IL" sz="4400" b="1" dirty="0">
                <a:solidFill>
                  <a:schemeClr val="accent5"/>
                </a:solidFill>
                <a:latin typeface="David" pitchFamily="34" charset="-79"/>
                <a:cs typeface="David" pitchFamily="34" charset="-79"/>
              </a:rPr>
              <a:t>הָא לַחְמָא עַנְיָא </a:t>
            </a:r>
            <a:r>
              <a:rPr lang="he-IL" sz="4400" b="1" dirty="0" smtClean="0">
                <a:solidFill>
                  <a:schemeClr val="accent5"/>
                </a:solidFill>
                <a:latin typeface="David" pitchFamily="34" charset="-79"/>
                <a:cs typeface="David" pitchFamily="34" charset="-79"/>
              </a:rPr>
              <a:t>דִי </a:t>
            </a:r>
            <a:r>
              <a:rPr lang="he-IL" sz="4400" b="1" dirty="0">
                <a:solidFill>
                  <a:schemeClr val="accent5"/>
                </a:solidFill>
                <a:latin typeface="David" pitchFamily="34" charset="-79"/>
                <a:cs typeface="David" pitchFamily="34" charset="-79"/>
              </a:rPr>
              <a:t>אֲכָלוּ אַבְהָתָנָא בְּאַרְעָא דְמִצְרָיִם</a:t>
            </a:r>
            <a:r>
              <a:rPr lang="he-IL" sz="4400" b="1" dirty="0" smtClean="0">
                <a:solidFill>
                  <a:schemeClr val="accent5"/>
                </a:solidFill>
                <a:latin typeface="David" pitchFamily="34" charset="-79"/>
                <a:cs typeface="David" pitchFamily="34" charset="-79"/>
              </a:rPr>
              <a:t>.</a:t>
            </a:r>
          </a:p>
          <a:p>
            <a:pPr marL="0" indent="0" algn="r" rtl="1">
              <a:buNone/>
            </a:pPr>
            <a:r>
              <a:rPr lang="he-IL" sz="4400" b="1" dirty="0" smtClean="0">
                <a:solidFill>
                  <a:schemeClr val="accent4"/>
                </a:solidFill>
                <a:latin typeface="David" pitchFamily="34" charset="-79"/>
                <a:cs typeface="David" pitchFamily="34" charset="-79"/>
              </a:rPr>
              <a:t>כָּל </a:t>
            </a:r>
            <a:r>
              <a:rPr lang="he-IL" sz="4400" b="1" dirty="0">
                <a:solidFill>
                  <a:schemeClr val="accent4"/>
                </a:solidFill>
                <a:latin typeface="David" pitchFamily="34" charset="-79"/>
                <a:cs typeface="David" pitchFamily="34" charset="-79"/>
              </a:rPr>
              <a:t>דִכְפִין יֵיתֵי וְיֵיכֹל, כָּל דִצְרִיךְ יֵיתֵי וְיִפְסַח. </a:t>
            </a:r>
            <a:endParaRPr lang="he-IL" sz="4400" b="1" dirty="0" smtClean="0">
              <a:solidFill>
                <a:schemeClr val="accent4"/>
              </a:solidFill>
              <a:latin typeface="David" pitchFamily="34" charset="-79"/>
              <a:cs typeface="David" pitchFamily="34" charset="-79"/>
            </a:endParaRPr>
          </a:p>
          <a:p>
            <a:pPr marL="0" indent="0" algn="r" rtl="1">
              <a:buNone/>
            </a:pPr>
            <a:r>
              <a:rPr lang="he-IL" sz="4400" b="1" dirty="0" smtClean="0">
                <a:solidFill>
                  <a:schemeClr val="accent3"/>
                </a:solidFill>
                <a:latin typeface="David" pitchFamily="34" charset="-79"/>
                <a:cs typeface="David" pitchFamily="34" charset="-79"/>
              </a:rPr>
              <a:t>הָשַׁתָּא </a:t>
            </a:r>
            <a:r>
              <a:rPr lang="he-IL" sz="4400" b="1" dirty="0">
                <a:solidFill>
                  <a:schemeClr val="accent3"/>
                </a:solidFill>
                <a:latin typeface="David" pitchFamily="34" charset="-79"/>
                <a:cs typeface="David" pitchFamily="34" charset="-79"/>
              </a:rPr>
              <a:t>הָכָא, לְשָׁנָה הַבָּאָה בְּאַרְעָא דְיִשְׂרָאֵל. </a:t>
            </a:r>
            <a:endParaRPr lang="he-IL" sz="4400" b="1" dirty="0" smtClean="0">
              <a:solidFill>
                <a:schemeClr val="accent3"/>
              </a:solidFill>
              <a:latin typeface="David" pitchFamily="34" charset="-79"/>
              <a:cs typeface="David" pitchFamily="34" charset="-79"/>
            </a:endParaRPr>
          </a:p>
          <a:p>
            <a:pPr marL="0" indent="0" algn="r" rtl="1">
              <a:buNone/>
            </a:pPr>
            <a:r>
              <a:rPr lang="he-IL" sz="4400" b="1" dirty="0" smtClean="0">
                <a:solidFill>
                  <a:schemeClr val="accent2"/>
                </a:solidFill>
                <a:latin typeface="David" pitchFamily="34" charset="-79"/>
                <a:cs typeface="David" pitchFamily="34" charset="-79"/>
              </a:rPr>
              <a:t>הָשַׁתָּא </a:t>
            </a:r>
            <a:r>
              <a:rPr lang="he-IL" sz="4400" b="1" dirty="0">
                <a:solidFill>
                  <a:schemeClr val="accent2"/>
                </a:solidFill>
                <a:latin typeface="David" pitchFamily="34" charset="-79"/>
                <a:cs typeface="David" pitchFamily="34" charset="-79"/>
              </a:rPr>
              <a:t>עַבְדֵי, לְשָׁנָה הַבָּאָה בְּנֵי חוֹרִין</a:t>
            </a:r>
            <a:r>
              <a:rPr lang="he-IL" sz="4400" b="1" dirty="0" smtClean="0">
                <a:solidFill>
                  <a:schemeClr val="accent2"/>
                </a:solidFill>
                <a:latin typeface="David" pitchFamily="34" charset="-79"/>
                <a:cs typeface="David" pitchFamily="34" charset="-79"/>
              </a:rPr>
              <a:t>.</a:t>
            </a:r>
            <a:endParaRPr lang="en-US" sz="4400" b="1" dirty="0">
              <a:solidFill>
                <a:schemeClr val="accent2"/>
              </a:solidFill>
              <a:latin typeface="David" pitchFamily="34" charset="-79"/>
              <a:cs typeface="David" pitchFamily="34" charset="-79"/>
            </a:endParaRPr>
          </a:p>
        </p:txBody>
      </p:sp>
      <p:sp>
        <p:nvSpPr>
          <p:cNvPr id="4" name="Right Arrow Callout 3"/>
          <p:cNvSpPr/>
          <p:nvPr/>
        </p:nvSpPr>
        <p:spPr>
          <a:xfrm>
            <a:off x="238259" y="228600"/>
            <a:ext cx="3124200" cy="1676400"/>
          </a:xfrm>
          <a:prstGeom prst="rightArrowCallout">
            <a:avLst>
              <a:gd name="adj1" fmla="val 25000"/>
              <a:gd name="adj2" fmla="val 25000"/>
              <a:gd name="adj3" fmla="val 25000"/>
              <a:gd name="adj4" fmla="val 78993"/>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200" dirty="0" smtClean="0"/>
              <a:t>The matza our forefathers ate in Egypt = matza we ate with first Korban Pesach</a:t>
            </a:r>
            <a:endParaRPr lang="he-IL" sz="2200" dirty="0"/>
          </a:p>
        </p:txBody>
      </p:sp>
      <p:sp>
        <p:nvSpPr>
          <p:cNvPr id="5" name="Right Arrow Callout 4"/>
          <p:cNvSpPr/>
          <p:nvPr/>
        </p:nvSpPr>
        <p:spPr>
          <a:xfrm>
            <a:off x="238259" y="2133600"/>
            <a:ext cx="3124200" cy="914400"/>
          </a:xfrm>
          <a:prstGeom prst="rightArrowCallout">
            <a:avLst>
              <a:gd name="adj1" fmla="val 25000"/>
              <a:gd name="adj2" fmla="val 25000"/>
              <a:gd name="adj3" fmla="val 25000"/>
              <a:gd name="adj4" fmla="val 78581"/>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200" dirty="0" smtClean="0"/>
              <a:t>Need an invitation for the Korban Pesach</a:t>
            </a:r>
            <a:endParaRPr lang="he-IL" sz="2200" dirty="0"/>
          </a:p>
        </p:txBody>
      </p:sp>
      <p:sp>
        <p:nvSpPr>
          <p:cNvPr id="6" name="Right Arrow Callout 5"/>
          <p:cNvSpPr/>
          <p:nvPr/>
        </p:nvSpPr>
        <p:spPr>
          <a:xfrm>
            <a:off x="238259" y="3276600"/>
            <a:ext cx="3124200" cy="1066800"/>
          </a:xfrm>
          <a:prstGeom prst="rightArrowCallout">
            <a:avLst>
              <a:gd name="adj1" fmla="val 25000"/>
              <a:gd name="adj2" fmla="val 25000"/>
              <a:gd name="adj3" fmla="val 25000"/>
              <a:gd name="adj4" fmla="val 78993"/>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en-GB" sz="2200" dirty="0" smtClean="0"/>
              <a:t>Now we are not in Eretz Yisrael.</a:t>
            </a:r>
            <a:endParaRPr lang="he-IL" sz="2200" dirty="0"/>
          </a:p>
        </p:txBody>
      </p:sp>
      <p:sp>
        <p:nvSpPr>
          <p:cNvPr id="7" name="Right Arrow Callout 6"/>
          <p:cNvSpPr/>
          <p:nvPr/>
        </p:nvSpPr>
        <p:spPr>
          <a:xfrm>
            <a:off x="238259" y="4572000"/>
            <a:ext cx="3124200" cy="1714500"/>
          </a:xfrm>
          <a:prstGeom prst="rightArrowCallout">
            <a:avLst>
              <a:gd name="adj1" fmla="val 25000"/>
              <a:gd name="adj2" fmla="val 25000"/>
              <a:gd name="adj3" fmla="val 25000"/>
              <a:gd name="adj4" fmla="val 78993"/>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en-GB" sz="2200" dirty="0" smtClean="0"/>
              <a:t>We are not inviting anyone now, we are quoting our forefathers at the first Korban Pesach.</a:t>
            </a:r>
            <a:endParaRPr lang="he-IL" sz="2200" dirty="0"/>
          </a:p>
        </p:txBody>
      </p:sp>
    </p:spTree>
    <p:extLst>
      <p:ext uri="{BB962C8B-B14F-4D97-AF65-F5344CB8AC3E}">
        <p14:creationId xmlns:p14="http://schemas.microsoft.com/office/powerpoint/2010/main" val="2300460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righ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0-#ppt_w/2"/>
                                          </p:val>
                                        </p:tav>
                                        <p:tav tm="100000">
                                          <p:val>
                                            <p:strVal val="#ppt_x"/>
                                          </p:val>
                                        </p:tav>
                                      </p:tavLst>
                                    </p:anim>
                                    <p:anim calcmode="lin" valueType="num">
                                      <p:cBhvr additive="base">
                                        <p:cTn id="2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wipe(right)">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additive="base">
                                        <p:cTn id="34" dur="500" fill="hold"/>
                                        <p:tgtEl>
                                          <p:spTgt spid="6"/>
                                        </p:tgtEl>
                                        <p:attrNameLst>
                                          <p:attrName>ppt_x</p:attrName>
                                        </p:attrNameLst>
                                      </p:cBhvr>
                                      <p:tavLst>
                                        <p:tav tm="0">
                                          <p:val>
                                            <p:strVal val="0-#ppt_w/2"/>
                                          </p:val>
                                        </p:tav>
                                        <p:tav tm="100000">
                                          <p:val>
                                            <p:strVal val="#ppt_x"/>
                                          </p:val>
                                        </p:tav>
                                      </p:tavLst>
                                    </p:anim>
                                    <p:anim calcmode="lin" valueType="num">
                                      <p:cBhvr additive="base">
                                        <p:cTn id="35"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2"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wipe(right)">
                                      <p:cBhvr>
                                        <p:cTn id="40" dur="5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additive="base">
                                        <p:cTn id="45" dur="500" fill="hold"/>
                                        <p:tgtEl>
                                          <p:spTgt spid="7"/>
                                        </p:tgtEl>
                                        <p:attrNameLst>
                                          <p:attrName>ppt_x</p:attrName>
                                        </p:attrNameLst>
                                      </p:cBhvr>
                                      <p:tavLst>
                                        <p:tav tm="0">
                                          <p:val>
                                            <p:strVal val="0-#ppt_w/2"/>
                                          </p:val>
                                        </p:tav>
                                        <p:tav tm="100000">
                                          <p:val>
                                            <p:strVal val="#ppt_x"/>
                                          </p:val>
                                        </p:tav>
                                      </p:tavLst>
                                    </p:anim>
                                    <p:anim calcmode="lin" valueType="num">
                                      <p:cBhvr additive="base">
                                        <p:cTn id="46"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6000" b="1" dirty="0" smtClean="0">
                <a:solidFill>
                  <a:schemeClr val="accent1"/>
                </a:solidFill>
                <a:effectLst>
                  <a:outerShdw blurRad="38100" dist="38100" dir="2700000" algn="tl">
                    <a:srgbClr val="000000">
                      <a:alpha val="43137"/>
                    </a:srgbClr>
                  </a:outerShdw>
                </a:effectLst>
              </a:rPr>
              <a:t>שמות פרק יב</a:t>
            </a:r>
            <a:endParaRPr lang="he-IL" sz="60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1371600"/>
            <a:ext cx="8610600" cy="5105400"/>
          </a:xfrm>
        </p:spPr>
        <p:txBody>
          <a:bodyPr>
            <a:noAutofit/>
          </a:bodyPr>
          <a:lstStyle/>
          <a:p>
            <a:pPr marL="0" indent="0" algn="r" rtl="1">
              <a:buNone/>
            </a:pPr>
            <a:r>
              <a:rPr lang="he-IL" sz="2000" b="1" dirty="0" smtClean="0">
                <a:solidFill>
                  <a:schemeClr val="accent6"/>
                </a:solidFill>
                <a:cs typeface="David" pitchFamily="34" charset="-79"/>
              </a:rPr>
              <a:t>כללי, החודש:</a:t>
            </a:r>
            <a:endParaRPr lang="en-US" sz="2000" b="1" dirty="0">
              <a:solidFill>
                <a:schemeClr val="accent6"/>
              </a:solidFill>
              <a:cs typeface="David" pitchFamily="34" charset="-79"/>
            </a:endParaRPr>
          </a:p>
          <a:p>
            <a:pPr marL="0" indent="0" algn="r" rtl="1">
              <a:buNone/>
            </a:pPr>
            <a:r>
              <a:rPr lang="he-IL" sz="2000" b="1" dirty="0">
                <a:cs typeface="David" pitchFamily="34" charset="-79"/>
              </a:rPr>
              <a:t>א</a:t>
            </a:r>
            <a:r>
              <a:rPr lang="he-IL" sz="2000" dirty="0">
                <a:cs typeface="David" pitchFamily="34" charset="-79"/>
              </a:rPr>
              <a:t> וַיֹּאמֶר יְהוָה אֶל-מֹשֶׁה וְאֶל-אַהֲרֹן בְּאֶרֶץ מִצְרַיִם לֵאמֹר. </a:t>
            </a:r>
            <a:r>
              <a:rPr lang="he-IL" sz="2000" b="1" dirty="0" smtClean="0">
                <a:cs typeface="David" pitchFamily="34" charset="-79"/>
              </a:rPr>
              <a:t>ב</a:t>
            </a:r>
            <a:r>
              <a:rPr lang="he-IL" sz="2000" dirty="0" smtClean="0">
                <a:cs typeface="David" pitchFamily="34" charset="-79"/>
              </a:rPr>
              <a:t> </a:t>
            </a:r>
            <a:r>
              <a:rPr lang="he-IL" sz="2000" dirty="0">
                <a:cs typeface="David" pitchFamily="34" charset="-79"/>
              </a:rPr>
              <a:t>הַחֹדֶשׁ הַזֶּה לָכֶם רֹאשׁ חֳדָשִׁים רִאשׁוֹן הוּא לָכֶם לְחָדְשֵׁי הַשָּׁנָה. </a:t>
            </a:r>
            <a:endParaRPr lang="en-US" sz="2000" dirty="0">
              <a:cs typeface="David" pitchFamily="34" charset="-79"/>
            </a:endParaRPr>
          </a:p>
          <a:p>
            <a:pPr marL="0" indent="0" algn="r" rtl="1">
              <a:buNone/>
            </a:pPr>
            <a:r>
              <a:rPr lang="he-IL" sz="2000" b="1" dirty="0">
                <a:solidFill>
                  <a:schemeClr val="accent5"/>
                </a:solidFill>
                <a:cs typeface="David" pitchFamily="34" charset="-79"/>
              </a:rPr>
              <a:t>פסח מצרים:</a:t>
            </a:r>
            <a:endParaRPr lang="en-US" sz="2000" dirty="0">
              <a:solidFill>
                <a:schemeClr val="accent5"/>
              </a:solidFill>
              <a:cs typeface="David" pitchFamily="34" charset="-79"/>
            </a:endParaRPr>
          </a:p>
          <a:p>
            <a:pPr marL="0" indent="0" algn="r" rtl="1">
              <a:buNone/>
            </a:pPr>
            <a:r>
              <a:rPr lang="he-IL" sz="2000" b="1" dirty="0">
                <a:cs typeface="David" pitchFamily="34" charset="-79"/>
              </a:rPr>
              <a:t>ג</a:t>
            </a:r>
            <a:r>
              <a:rPr lang="he-IL" sz="2000" dirty="0">
                <a:cs typeface="David" pitchFamily="34" charset="-79"/>
              </a:rPr>
              <a:t> דַּבְּרוּ אֶל-כָּל-עֲדַת יִשְׂרָאֵל לֵאמֹר בֶּעָשֹׂר לַחֹדֶשׁ הַזֶּה וְיִקְחוּ לָהֶם אִישׁ שֶׂה לְבֵית-אָבֹת שֶׂה לַבָּיִת. </a:t>
            </a:r>
            <a:r>
              <a:rPr lang="he-IL" sz="2000" b="1" dirty="0">
                <a:cs typeface="David" pitchFamily="34" charset="-79"/>
              </a:rPr>
              <a:t>ד</a:t>
            </a:r>
            <a:r>
              <a:rPr lang="he-IL" sz="2000" dirty="0">
                <a:cs typeface="David" pitchFamily="34" charset="-79"/>
              </a:rPr>
              <a:t> וְאִם-יִמְעַט הַבַּיִת מִהְיוֹת מִשֶּׂה וְלָקַח הוּא וּשְׁכֵנוֹ הַקָּרֹב אֶל-בֵּיתוֹ בְּמִכְסַת נְפָשֹׁת אִישׁ לְפִי אָכְלוֹ תָּכֹסּוּ עַל-הַשֶּׂה. </a:t>
            </a:r>
            <a:r>
              <a:rPr lang="he-IL" sz="2000" b="1" dirty="0">
                <a:cs typeface="David" pitchFamily="34" charset="-79"/>
              </a:rPr>
              <a:t>ה</a:t>
            </a:r>
            <a:r>
              <a:rPr lang="he-IL" sz="2000" dirty="0">
                <a:cs typeface="David" pitchFamily="34" charset="-79"/>
              </a:rPr>
              <a:t> שֶׂה תָמִים זָכָר בֶּן-שָׁנָה יִהְיֶה לָכֶם מִן-הַכְּבָשִׂים וּמִן-הָעִזִּים תִּקָּחוּ. </a:t>
            </a:r>
            <a:r>
              <a:rPr lang="he-IL" sz="2000" b="1" dirty="0">
                <a:cs typeface="David" pitchFamily="34" charset="-79"/>
              </a:rPr>
              <a:t>ו</a:t>
            </a:r>
            <a:r>
              <a:rPr lang="he-IL" sz="2000" dirty="0">
                <a:cs typeface="David" pitchFamily="34" charset="-79"/>
              </a:rPr>
              <a:t> וְהָיָה לָכֶם לְמִשְׁמֶרֶת עַד אַרְבָּעָה עָשָׂר יוֹם לַחֹדֶשׁ הַזֶּה וְשָׁחֲטוּ אֹתוֹ כֹּל קְהַל עֲדַת-יִשְׂרָאֵל בֵּין הָעַרְבָּיִם. </a:t>
            </a:r>
            <a:r>
              <a:rPr lang="he-IL" sz="2000" b="1" dirty="0">
                <a:cs typeface="David" pitchFamily="34" charset="-79"/>
              </a:rPr>
              <a:t>ז</a:t>
            </a:r>
            <a:r>
              <a:rPr lang="he-IL" sz="2000" dirty="0">
                <a:cs typeface="David" pitchFamily="34" charset="-79"/>
              </a:rPr>
              <a:t> וְלָקְחוּ מִן-הַדָּם וְנָתְנוּ עַל-שְׁתֵּי הַמְּזוּזֹת וְעַל-הַמַּשְׁקוֹף עַל הַבָּתִּים אֲשֶׁר-יֹאכְלוּ אֹתוֹ בָּהֶם. </a:t>
            </a:r>
            <a:r>
              <a:rPr lang="he-IL" sz="2000" b="1" dirty="0">
                <a:cs typeface="David" pitchFamily="34" charset="-79"/>
              </a:rPr>
              <a:t>ח</a:t>
            </a:r>
            <a:r>
              <a:rPr lang="he-IL" sz="2000" dirty="0">
                <a:cs typeface="David" pitchFamily="34" charset="-79"/>
              </a:rPr>
              <a:t> וְאָכְלוּ אֶת-הַבָּשָׂר בַּלַּיְלָה הַזֶּה צְלִי-אֵשׁ וּמַצּוֹת עַל-מְרֹרִים יֹאכְלֻהוּ. </a:t>
            </a:r>
            <a:r>
              <a:rPr lang="he-IL" sz="2000" b="1" dirty="0">
                <a:cs typeface="David" pitchFamily="34" charset="-79"/>
              </a:rPr>
              <a:t>ט</a:t>
            </a:r>
            <a:r>
              <a:rPr lang="he-IL" sz="2000" dirty="0">
                <a:cs typeface="David" pitchFamily="34" charset="-79"/>
              </a:rPr>
              <a:t> אַל-תֹּאכְלוּ מִמֶּנּוּ נָא וּבָשֵׁל מְבֻשָּׁל בַּמָּיִם כִּי אִם-צְלִי-אֵשׁ רֹאשׁוֹ עַל-כְּרָעָיו וְעַל-קִרְבּוֹ. </a:t>
            </a:r>
            <a:r>
              <a:rPr lang="he-IL" sz="2000" b="1" dirty="0">
                <a:cs typeface="David" pitchFamily="34" charset="-79"/>
              </a:rPr>
              <a:t>י</a:t>
            </a:r>
            <a:r>
              <a:rPr lang="he-IL" sz="2000" dirty="0">
                <a:cs typeface="David" pitchFamily="34" charset="-79"/>
              </a:rPr>
              <a:t> וְלֹא-תוֹתִירוּ מִמֶּנּוּ עַד-בֹּקֶר וְהַנֹּתָר מִמֶּנּוּ עַד-בֹּקֶר בָּאֵשׁ תִּשְׂרֹפוּ. </a:t>
            </a:r>
            <a:r>
              <a:rPr lang="he-IL" sz="2000" b="1" dirty="0">
                <a:cs typeface="David" pitchFamily="34" charset="-79"/>
              </a:rPr>
              <a:t>יא</a:t>
            </a:r>
            <a:r>
              <a:rPr lang="he-IL" sz="2000" dirty="0">
                <a:cs typeface="David" pitchFamily="34" charset="-79"/>
              </a:rPr>
              <a:t> וְכָכָה תֹּאכְלוּ אֹתוֹ מָתְנֵיכֶם חֲגֻרִים נַעֲלֵיכֶם בְּרַגְלֵיכֶם וּמַקֶּלְכֶם בְּיֶדְכֶם וַאֲכַלְתֶּם אֹתוֹ בְּחִפָּזוֹן פֶּסַח הוּא לַיהוָה. </a:t>
            </a:r>
            <a:r>
              <a:rPr lang="he-IL" sz="2000" b="1" dirty="0">
                <a:cs typeface="David" pitchFamily="34" charset="-79"/>
              </a:rPr>
              <a:t>יב</a:t>
            </a:r>
            <a:r>
              <a:rPr lang="he-IL" sz="2000" dirty="0">
                <a:cs typeface="David" pitchFamily="34" charset="-79"/>
              </a:rPr>
              <a:t> וְעָבַרְתִּי בְאֶרֶץ-מִצְרַיִם בַּלַּיְלָה הַזֶּה וְהִכֵּיתִי כָל-בְּכוֹר בְּאֶרֶץ מִצְרַיִם מֵאָדָם וְעַד-בְּהֵמָה וּבְכָל-אֱלֹהֵי מִצְרַיִם אֶעֱשֶׂה שְׁפָטִים אֲנִי יְהוָה. </a:t>
            </a:r>
            <a:r>
              <a:rPr lang="he-IL" sz="2000" b="1" dirty="0">
                <a:cs typeface="David" pitchFamily="34" charset="-79"/>
              </a:rPr>
              <a:t>יג</a:t>
            </a:r>
            <a:r>
              <a:rPr lang="he-IL" sz="2000" dirty="0">
                <a:cs typeface="David" pitchFamily="34" charset="-79"/>
              </a:rPr>
              <a:t> וְהָיָה הַדָּם לָכֶם לְאֹת עַל הַבָּתִּים אֲשֶׁר אַתֶּם שָׁם וְרָאִיתִי אֶת-הַדָּם וּפָסַחְתִּי עֲלֵכֶם וְלֹא-יִהְיֶה בָכֶם נֶגֶף לְמַשְׁחִית בְּהַכֹּתִי בְּאֶרֶץ מִצְרָיִם. </a:t>
            </a:r>
            <a:endParaRPr lang="he-IL" sz="2000" dirty="0" smtClean="0">
              <a:cs typeface="David" pitchFamily="34" charset="-79"/>
            </a:endParaRPr>
          </a:p>
        </p:txBody>
      </p:sp>
    </p:spTree>
    <p:extLst>
      <p:ext uri="{BB962C8B-B14F-4D97-AF65-F5344CB8AC3E}">
        <p14:creationId xmlns:p14="http://schemas.microsoft.com/office/powerpoint/2010/main" val="2888840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6000" b="1" dirty="0" smtClean="0">
                <a:solidFill>
                  <a:schemeClr val="accent1"/>
                </a:solidFill>
                <a:effectLst>
                  <a:outerShdw blurRad="38100" dist="38100" dir="2700000" algn="tl">
                    <a:srgbClr val="000000">
                      <a:alpha val="43137"/>
                    </a:srgbClr>
                  </a:outerShdw>
                </a:effectLst>
              </a:rPr>
              <a:t>שמות פרק יב</a:t>
            </a:r>
            <a:endParaRPr lang="he-IL" sz="60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219200"/>
            <a:ext cx="8839200" cy="5105400"/>
          </a:xfrm>
        </p:spPr>
        <p:txBody>
          <a:bodyPr>
            <a:noAutofit/>
          </a:bodyPr>
          <a:lstStyle/>
          <a:p>
            <a:pPr marL="0" indent="0" algn="r" rtl="1">
              <a:buNone/>
            </a:pPr>
            <a:r>
              <a:rPr lang="he-IL" sz="2000" b="1" dirty="0" smtClean="0">
                <a:solidFill>
                  <a:schemeClr val="accent4"/>
                </a:solidFill>
                <a:cs typeface="David" pitchFamily="34" charset="-79"/>
              </a:rPr>
              <a:t>פסח </a:t>
            </a:r>
            <a:r>
              <a:rPr lang="he-IL" sz="2000" b="1" dirty="0">
                <a:solidFill>
                  <a:schemeClr val="accent4"/>
                </a:solidFill>
                <a:cs typeface="David" pitchFamily="34" charset="-79"/>
              </a:rPr>
              <a:t>דורות (יד בניסן</a:t>
            </a:r>
            <a:r>
              <a:rPr lang="he-IL" sz="2000" b="1" dirty="0" smtClean="0">
                <a:solidFill>
                  <a:schemeClr val="accent4"/>
                </a:solidFill>
                <a:cs typeface="David" pitchFamily="34" charset="-79"/>
              </a:rPr>
              <a:t>):</a:t>
            </a:r>
            <a:endParaRPr lang="en-US" sz="2000" dirty="0">
              <a:solidFill>
                <a:schemeClr val="accent4"/>
              </a:solidFill>
              <a:cs typeface="David" pitchFamily="34" charset="-79"/>
            </a:endParaRPr>
          </a:p>
          <a:p>
            <a:pPr marL="0" indent="0" algn="r" rtl="1">
              <a:buNone/>
            </a:pPr>
            <a:r>
              <a:rPr lang="he-IL" sz="2000" b="1" dirty="0">
                <a:cs typeface="David" pitchFamily="34" charset="-79"/>
              </a:rPr>
              <a:t>יד</a:t>
            </a:r>
            <a:r>
              <a:rPr lang="he-IL" sz="2000" dirty="0">
                <a:cs typeface="David" pitchFamily="34" charset="-79"/>
              </a:rPr>
              <a:t> וְהָיָה הַיּוֹם הַזֶּה לָכֶם לְזִכָּרוֹן וְחַגֹּתֶם אֹתוֹ חַג לַיהוָה לְדֹרֹתֵיכֶם חֻקַּת עוֹלָם תְּחָגֻּהוּ. </a:t>
            </a:r>
            <a:endParaRPr lang="en-US" sz="2000" dirty="0">
              <a:cs typeface="David" pitchFamily="34" charset="-79"/>
            </a:endParaRPr>
          </a:p>
          <a:p>
            <a:pPr marL="0" indent="0" algn="r" rtl="1">
              <a:buNone/>
            </a:pPr>
            <a:r>
              <a:rPr lang="he-IL" sz="2000" b="1" dirty="0">
                <a:solidFill>
                  <a:schemeClr val="accent3"/>
                </a:solidFill>
                <a:cs typeface="David" pitchFamily="34" charset="-79"/>
              </a:rPr>
              <a:t>חג המצות (טו – כא בניסן</a:t>
            </a:r>
            <a:r>
              <a:rPr lang="he-IL" sz="2000" b="1" dirty="0" smtClean="0">
                <a:solidFill>
                  <a:schemeClr val="accent3"/>
                </a:solidFill>
                <a:cs typeface="David" pitchFamily="34" charset="-79"/>
              </a:rPr>
              <a:t>):</a:t>
            </a:r>
            <a:endParaRPr lang="en-US" sz="2000" dirty="0">
              <a:solidFill>
                <a:schemeClr val="accent3"/>
              </a:solidFill>
              <a:cs typeface="David" pitchFamily="34" charset="-79"/>
            </a:endParaRPr>
          </a:p>
          <a:p>
            <a:pPr marL="0" indent="0" algn="r" rtl="1">
              <a:buNone/>
            </a:pPr>
            <a:r>
              <a:rPr lang="he-IL" sz="2000" b="1" dirty="0">
                <a:cs typeface="David" pitchFamily="34" charset="-79"/>
              </a:rPr>
              <a:t>טו</a:t>
            </a:r>
            <a:r>
              <a:rPr lang="he-IL" sz="2000" dirty="0">
                <a:cs typeface="David" pitchFamily="34" charset="-79"/>
              </a:rPr>
              <a:t> שִׁבְעַת יָמִים מַצּוֹת תֹּאכֵלוּ אַךְ בַּיּוֹם הָרִאשׁוֹן תַּשְׁבִּיתוּ שְּׂאֹר מִבָּתֵּיכֶם כִּי כָּל-אֹכֵל חָמֵץ וְנִכְרְתָה הַנֶּפֶשׁ הַהִוא מִיִּשְׂרָאֵל מִיּוֹם הָרִאשֹׁן עַד-יוֹם הַשְּׁבִעִי. </a:t>
            </a:r>
            <a:r>
              <a:rPr lang="he-IL" sz="2000" b="1" dirty="0">
                <a:cs typeface="David" pitchFamily="34" charset="-79"/>
              </a:rPr>
              <a:t>טז</a:t>
            </a:r>
            <a:r>
              <a:rPr lang="he-IL" sz="2000" dirty="0">
                <a:cs typeface="David" pitchFamily="34" charset="-79"/>
              </a:rPr>
              <a:t> וּבַיּוֹם הָרִאשׁוֹן מִקְרָא-קֹדֶשׁ וּבַיּוֹם הַשְּׁבִיעִי מִקְרָא-קֹדֶשׁ יִהְיֶה לָכֶם כָּל-מְלָאכָה לֹא-יֵעָשֶׂה בָהֶם אַךְ אֲשֶׁר יֵאָכֵל לְכָל-נֶפֶשׁ הוּא לְבַדּוֹ יֵעָשֶׂה לָכֶם. </a:t>
            </a:r>
            <a:r>
              <a:rPr lang="he-IL" sz="2000" b="1" dirty="0">
                <a:solidFill>
                  <a:schemeClr val="accent2"/>
                </a:solidFill>
                <a:cs typeface="David" pitchFamily="34" charset="-79"/>
              </a:rPr>
              <a:t>יז</a:t>
            </a:r>
            <a:r>
              <a:rPr lang="he-IL" sz="2000" dirty="0">
                <a:cs typeface="David" pitchFamily="34" charset="-79"/>
              </a:rPr>
              <a:t> </a:t>
            </a:r>
            <a:r>
              <a:rPr lang="he-IL" sz="2000" b="1" dirty="0">
                <a:solidFill>
                  <a:schemeClr val="accent2"/>
                </a:solidFill>
                <a:cs typeface="David" pitchFamily="34" charset="-79"/>
              </a:rPr>
              <a:t>וּשְׁמַרְתֶּם אֶת-הַמַּצּוֹת כִּי בְּעֶצֶם הַיּוֹם הַזֶּה הוֹצֵאתִי אֶת-צִבְאוֹתֵיכֶם מֵאֶרֶץ מִצְרָיִם וּשְׁמַרְתֶּם אֶת-הַיּוֹם הַזֶּה לְדֹרֹתֵיכֶם חֻקַּת עוֹלָם. </a:t>
            </a:r>
            <a:r>
              <a:rPr lang="he-IL" sz="2000" b="1" dirty="0">
                <a:cs typeface="David" pitchFamily="34" charset="-79"/>
              </a:rPr>
              <a:t>יח</a:t>
            </a:r>
            <a:r>
              <a:rPr lang="he-IL" sz="2000" dirty="0">
                <a:cs typeface="David" pitchFamily="34" charset="-79"/>
              </a:rPr>
              <a:t> בָּרִאשֹׁן בְּאַרְבָּעָה עָשָׂר יוֹם לַחֹדֶשׁ בָּעֶרֶב תֹּאכְלוּ מַצֹּת עַד יוֹם הָאֶחָד וְעֶשְׂרִים לַחֹדֶשׁ בָּעָרֶב. </a:t>
            </a:r>
            <a:r>
              <a:rPr lang="he-IL" sz="2000" b="1" dirty="0">
                <a:cs typeface="David" pitchFamily="34" charset="-79"/>
              </a:rPr>
              <a:t>יט</a:t>
            </a:r>
            <a:r>
              <a:rPr lang="he-IL" sz="2000" dirty="0">
                <a:cs typeface="David" pitchFamily="34" charset="-79"/>
              </a:rPr>
              <a:t> שִׁבְעַת יָמִים שְׂאֹר לֹא יִמָּצֵא בְּבָתֵּיכֶם כִּי כָּל-אֹכֵל מַחְמֶצֶת וְנִכְרְתָה הַנֶּפֶשׁ הַהִוא מֵעֲדַת יִשְׂרָאֵל בַּגֵּר וּבְאֶזְרַח הָאָרֶץ. </a:t>
            </a:r>
            <a:r>
              <a:rPr lang="he-IL" sz="2000" b="1" dirty="0">
                <a:cs typeface="David" pitchFamily="34" charset="-79"/>
              </a:rPr>
              <a:t>כ</a:t>
            </a:r>
            <a:r>
              <a:rPr lang="he-IL" sz="2000" dirty="0">
                <a:cs typeface="David" pitchFamily="34" charset="-79"/>
              </a:rPr>
              <a:t> כָּל-מַחְמֶצֶת לֹא תֹאכֵלוּ בְּכֹל מוֹשְׁבֹתֵיכֶם תֹּאכְלוּ מַצּוֹת. </a:t>
            </a:r>
            <a:endParaRPr lang="he-IL" sz="2000" dirty="0" smtClean="0">
              <a:cs typeface="David" pitchFamily="34" charset="-79"/>
            </a:endParaRPr>
          </a:p>
          <a:p>
            <a:r>
              <a:rPr lang="en-GB" sz="2000" b="1" dirty="0" smtClean="0">
                <a:solidFill>
                  <a:schemeClr val="accent2"/>
                </a:solidFill>
                <a:cs typeface="David" pitchFamily="34" charset="-79"/>
              </a:rPr>
              <a:t>We eat Matza  because we left Egypt in a hurry, but we also ate matza with the first korban Pesach. This matza is anti-Egyptian, removing the chametz.</a:t>
            </a:r>
          </a:p>
          <a:p>
            <a:r>
              <a:rPr lang="en-GB" sz="2000" b="1" dirty="0" smtClean="0">
                <a:solidFill>
                  <a:schemeClr val="accent2"/>
                </a:solidFill>
                <a:cs typeface="David" pitchFamily="34" charset="-79"/>
              </a:rPr>
              <a:t>The main mitzva is not to eat matza, but rather not having chametz. Egypt had to be taken out of the Jews to be worthy of leaving Egypt.</a:t>
            </a:r>
          </a:p>
          <a:p>
            <a:r>
              <a:rPr lang="en-GB" sz="2000" b="1" dirty="0" smtClean="0">
                <a:solidFill>
                  <a:schemeClr val="accent2"/>
                </a:solidFill>
                <a:cs typeface="David" pitchFamily="34" charset="-79"/>
              </a:rPr>
              <a:t>The first seder was about the future; the Exodus is about why we were chosen and how that affects everyday life.</a:t>
            </a:r>
            <a:endParaRPr lang="he-IL" sz="2000" dirty="0">
              <a:cs typeface="David" pitchFamily="34" charset="-79"/>
            </a:endParaRPr>
          </a:p>
        </p:txBody>
      </p:sp>
    </p:spTree>
    <p:extLst>
      <p:ext uri="{BB962C8B-B14F-4D97-AF65-F5344CB8AC3E}">
        <p14:creationId xmlns:p14="http://schemas.microsoft.com/office/powerpoint/2010/main" val="1900294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he-IL" sz="6000" b="1" dirty="0" smtClean="0">
                <a:solidFill>
                  <a:schemeClr val="accent1"/>
                </a:solidFill>
                <a:effectLst>
                  <a:outerShdw blurRad="38100" dist="38100" dir="2700000" algn="tl">
                    <a:srgbClr val="000000">
                      <a:alpha val="43137"/>
                    </a:srgbClr>
                  </a:outerShdw>
                </a:effectLst>
              </a:rPr>
              <a:t>שמות פרק יב</a:t>
            </a:r>
            <a:endParaRPr lang="he-IL" sz="60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762000"/>
            <a:ext cx="8991600" cy="5334000"/>
          </a:xfrm>
        </p:spPr>
        <p:txBody>
          <a:bodyPr>
            <a:noAutofit/>
          </a:bodyPr>
          <a:lstStyle/>
          <a:p>
            <a:pPr marL="0" indent="0" algn="r" rtl="1">
              <a:buNone/>
            </a:pPr>
            <a:r>
              <a:rPr lang="he-IL" sz="2000" b="1" dirty="0" smtClean="0">
                <a:solidFill>
                  <a:schemeClr val="accent6"/>
                </a:solidFill>
                <a:cs typeface="David" pitchFamily="34" charset="-79"/>
              </a:rPr>
              <a:t>:פסח מצרים</a:t>
            </a:r>
            <a:r>
              <a:rPr lang="en-GB" sz="2000" b="1" dirty="0" smtClean="0">
                <a:solidFill>
                  <a:schemeClr val="accent6"/>
                </a:solidFill>
                <a:cs typeface="David" pitchFamily="34" charset="-79"/>
              </a:rPr>
              <a:t>Telling </a:t>
            </a:r>
            <a:r>
              <a:rPr lang="en-GB" sz="2000" b="1" dirty="0">
                <a:solidFill>
                  <a:schemeClr val="accent6"/>
                </a:solidFill>
                <a:cs typeface="David" pitchFamily="34" charset="-79"/>
              </a:rPr>
              <a:t>people to </a:t>
            </a:r>
            <a:r>
              <a:rPr lang="en-GB" sz="2000" b="1" dirty="0" smtClean="0">
                <a:solidFill>
                  <a:schemeClr val="accent6"/>
                </a:solidFill>
                <a:cs typeface="David" pitchFamily="34" charset="-79"/>
              </a:rPr>
              <a:t>do </a:t>
            </a:r>
          </a:p>
          <a:p>
            <a:pPr marL="0" indent="0" algn="r" rtl="1">
              <a:buNone/>
            </a:pPr>
            <a:r>
              <a:rPr lang="he-IL" sz="2000" b="1" dirty="0" smtClean="0">
                <a:cs typeface="David" pitchFamily="34" charset="-79"/>
              </a:rPr>
              <a:t>כא</a:t>
            </a:r>
            <a:r>
              <a:rPr lang="he-IL" sz="2000" dirty="0" smtClean="0">
                <a:cs typeface="David" pitchFamily="34" charset="-79"/>
              </a:rPr>
              <a:t> </a:t>
            </a:r>
            <a:r>
              <a:rPr lang="he-IL" sz="2000" dirty="0">
                <a:cs typeface="David" pitchFamily="34" charset="-79"/>
              </a:rPr>
              <a:t>וַיִּקְרָא מֹשֶׁה לְכָל-זִקְנֵי יִשְׂרָאֵל וַיֹּאמֶר אֲלֵהֶם מִשְׁכוּ וּקְחוּ לָכֶם צֹאן לְמִשְׁפְּחֹתֵיכֶם וְשַׁחֲטוּ הַפָּסַח. </a:t>
            </a:r>
            <a:r>
              <a:rPr lang="he-IL" sz="2000" b="1" dirty="0">
                <a:cs typeface="David" pitchFamily="34" charset="-79"/>
              </a:rPr>
              <a:t>כב</a:t>
            </a:r>
            <a:r>
              <a:rPr lang="he-IL" sz="2000" dirty="0">
                <a:cs typeface="David" pitchFamily="34" charset="-79"/>
              </a:rPr>
              <a:t> וּלְקַחְתֶּם אֲגֻדַּת אֵזוֹב וּטְבַלְתֶּם בַּדָּם אֲשֶׁר-בַּסַּף וְהִגַּעְתֶּם אֶל-הַמַּשְׁקוֹף וְאֶל-שְׁתֵּי הַמְּזוּזֹת מִן-הַדָּם אֲשֶׁר בַּסָּף וְאַתֶּם לֹא תֵצְאוּ אִישׁ מִפֶּתַח-בֵּיתוֹ עַד-בֹּקֶר. </a:t>
            </a:r>
            <a:r>
              <a:rPr lang="he-IL" sz="2000" b="1" dirty="0">
                <a:cs typeface="David" pitchFamily="34" charset="-79"/>
              </a:rPr>
              <a:t>כג</a:t>
            </a:r>
            <a:r>
              <a:rPr lang="he-IL" sz="2000" dirty="0">
                <a:cs typeface="David" pitchFamily="34" charset="-79"/>
              </a:rPr>
              <a:t> וְעָבַר יְהוָה לִנְגֹּף אֶת-מִצְרַיִם וְרָאָה אֶת-הַדָּם עַל-הַמַּשְׁקוֹף וְעַל שְׁתֵּי הַמְּזוּזֹת וּפָסַח יְהוָה עַל-הַפֶּתַח וְלֹא יִתֵּן הַמַּשְׁחִית לָבֹא אֶל-בָּתֵּיכֶם לִנְגֹּף. </a:t>
            </a:r>
            <a:endParaRPr lang="he-IL" sz="2000" dirty="0" smtClean="0">
              <a:cs typeface="David" pitchFamily="34" charset="-79"/>
            </a:endParaRPr>
          </a:p>
          <a:p>
            <a:pPr marL="0" indent="0" algn="r" rtl="1">
              <a:buNone/>
            </a:pPr>
            <a:r>
              <a:rPr lang="he-IL" sz="2000" b="1" dirty="0" smtClean="0">
                <a:solidFill>
                  <a:schemeClr val="accent5"/>
                </a:solidFill>
                <a:cs typeface="David" pitchFamily="34" charset="-79"/>
              </a:rPr>
              <a:t>פסח דורות:</a:t>
            </a:r>
            <a:endParaRPr lang="en-US" sz="2000" dirty="0">
              <a:solidFill>
                <a:schemeClr val="accent5"/>
              </a:solidFill>
              <a:cs typeface="David" pitchFamily="34" charset="-79"/>
            </a:endParaRPr>
          </a:p>
          <a:p>
            <a:pPr marL="0" indent="0" algn="r" rtl="1">
              <a:buNone/>
            </a:pPr>
            <a:r>
              <a:rPr lang="he-IL" sz="2000" b="1" dirty="0">
                <a:cs typeface="David" pitchFamily="34" charset="-79"/>
              </a:rPr>
              <a:t>כד</a:t>
            </a:r>
            <a:r>
              <a:rPr lang="he-IL" sz="2000" dirty="0">
                <a:cs typeface="David" pitchFamily="34" charset="-79"/>
              </a:rPr>
              <a:t> וּשְׁמַרְתֶּם אֶת-הַדָּבָר הַזֶּה לְחָק-לְךָ וּלְבָנֶיךָ עַד-עוֹלָם. </a:t>
            </a:r>
            <a:r>
              <a:rPr lang="he-IL" sz="2000" b="1" dirty="0">
                <a:cs typeface="David" pitchFamily="34" charset="-79"/>
              </a:rPr>
              <a:t>כה</a:t>
            </a:r>
            <a:r>
              <a:rPr lang="he-IL" sz="2000" dirty="0">
                <a:cs typeface="David" pitchFamily="34" charset="-79"/>
              </a:rPr>
              <a:t> וְהָיָה כִּי-תָבֹאוּ אֶל-הָאָרֶץ אֲשֶׁר יִתֵּן יְהוָה לָכֶם כַּאֲשֶׁר דִּבֵּר וּשְׁמַרְתֶּם אֶת-הָעֲבֹדָה הַזֹּאת. </a:t>
            </a:r>
            <a:r>
              <a:rPr lang="he-IL" sz="2000" b="1" dirty="0">
                <a:cs typeface="David" pitchFamily="34" charset="-79"/>
              </a:rPr>
              <a:t>כו</a:t>
            </a:r>
            <a:r>
              <a:rPr lang="he-IL" sz="2000" dirty="0">
                <a:cs typeface="David" pitchFamily="34" charset="-79"/>
              </a:rPr>
              <a:t> וְהָיָה כִּי-יֹאמְרוּ אֲלֵיכֶם בְּנֵיכֶם מָה הָעֲבֹדָה הַזֹּאת לָכֶם. </a:t>
            </a:r>
            <a:r>
              <a:rPr lang="he-IL" sz="2000" b="1" dirty="0">
                <a:solidFill>
                  <a:schemeClr val="accent4"/>
                </a:solidFill>
                <a:cs typeface="David" pitchFamily="34" charset="-79"/>
              </a:rPr>
              <a:t>כז</a:t>
            </a:r>
            <a:r>
              <a:rPr lang="he-IL" sz="2000" dirty="0">
                <a:solidFill>
                  <a:schemeClr val="accent4"/>
                </a:solidFill>
                <a:cs typeface="David" pitchFamily="34" charset="-79"/>
              </a:rPr>
              <a:t> </a:t>
            </a:r>
            <a:r>
              <a:rPr lang="he-IL" sz="2000" b="1" dirty="0">
                <a:solidFill>
                  <a:schemeClr val="accent4"/>
                </a:solidFill>
                <a:cs typeface="David" pitchFamily="34" charset="-79"/>
              </a:rPr>
              <a:t>וַאֲמַרְתֶּם זֶבַח-פֶּסַח הוּא לַיהוָה אֲשֶׁר פָּסַח עַל-בָּתֵּי בְנֵי-יִשְׂרָאֵל בְּמִצְרַיִם בְּנָגְפּוֹ אֶת-מִצְרַיִם וְאֶת-בָּתֵּינוּ הִצִּיל וַיִּקֹּד הָעָם וַיִּשְׁתַּחֲווּ. </a:t>
            </a:r>
            <a:r>
              <a:rPr lang="he-IL" sz="2000" b="1" dirty="0">
                <a:cs typeface="David" pitchFamily="34" charset="-79"/>
              </a:rPr>
              <a:t>כח</a:t>
            </a:r>
            <a:r>
              <a:rPr lang="he-IL" sz="2000" dirty="0">
                <a:cs typeface="David" pitchFamily="34" charset="-79"/>
              </a:rPr>
              <a:t> וַיֵּלְכוּ וַיַּעֲשׂוּ בְּנֵי יִשְׂרָאֵל כַּאֲשֶׁר צִוָּה יְהוָה אֶת-מֹשֶׁה וְאַהֲרֹן כֵּן עָשׂוּ</a:t>
            </a:r>
            <a:r>
              <a:rPr lang="he-IL" sz="2000" dirty="0" smtClean="0">
                <a:cs typeface="David" pitchFamily="34" charset="-79"/>
              </a:rPr>
              <a:t>. </a:t>
            </a:r>
            <a:endParaRPr lang="en-US" sz="2000" dirty="0">
              <a:cs typeface="David" pitchFamily="34" charset="-79"/>
            </a:endParaRPr>
          </a:p>
          <a:p>
            <a:pPr marL="0" indent="0" algn="r" rtl="1">
              <a:buNone/>
            </a:pPr>
            <a:r>
              <a:rPr lang="he-IL" sz="2000" b="1" dirty="0">
                <a:solidFill>
                  <a:schemeClr val="accent3"/>
                </a:solidFill>
                <a:cs typeface="David" pitchFamily="34" charset="-79"/>
              </a:rPr>
              <a:t>יציאת </a:t>
            </a:r>
            <a:r>
              <a:rPr lang="he-IL" sz="2000" b="1" dirty="0" smtClean="0">
                <a:solidFill>
                  <a:schemeClr val="accent3"/>
                </a:solidFill>
                <a:cs typeface="David" pitchFamily="34" charset="-79"/>
              </a:rPr>
              <a:t>מצרים:</a:t>
            </a:r>
            <a:endParaRPr lang="en-US" sz="2000" dirty="0">
              <a:solidFill>
                <a:schemeClr val="accent3"/>
              </a:solidFill>
              <a:cs typeface="David" pitchFamily="34" charset="-79"/>
            </a:endParaRPr>
          </a:p>
          <a:p>
            <a:pPr marL="0" indent="0" algn="r" rtl="1">
              <a:buNone/>
            </a:pPr>
            <a:r>
              <a:rPr lang="he-IL" sz="2000" b="1" dirty="0">
                <a:cs typeface="David" pitchFamily="34" charset="-79"/>
              </a:rPr>
              <a:t>כט</a:t>
            </a:r>
            <a:r>
              <a:rPr lang="he-IL" sz="2000" dirty="0">
                <a:cs typeface="David" pitchFamily="34" charset="-79"/>
              </a:rPr>
              <a:t> וַיְהִי בַּחֲצִי הַלַּיְלָה וַיהוָה הִכָּה כָל-בְּכוֹר בְּאֶרֶץ מִצְרַיִם מִבְּכֹר פַּרְעֹה הַיֹּשֵׁב עַל-כִּסְאוֹ עַד בְּכוֹר הַשְּׁבִי אֲשֶׁר בְּבֵית הַבּוֹר וְכֹל בְּכוֹר בְּהֵמָה. </a:t>
            </a:r>
            <a:r>
              <a:rPr lang="he-IL" sz="2000" b="1" dirty="0">
                <a:cs typeface="David" pitchFamily="34" charset="-79"/>
              </a:rPr>
              <a:t>ל</a:t>
            </a:r>
            <a:r>
              <a:rPr lang="he-IL" sz="2000" dirty="0">
                <a:cs typeface="David" pitchFamily="34" charset="-79"/>
              </a:rPr>
              <a:t> וַיָּקָם פַּרְעֹה לַיְלָה הוּא וְכָל-עֲבָדָיו וְכָל-מִצְרַיִם וַתְּהִי צְעָקָה גְדֹלָה בְּמִצְרָיִם כִּי-אֵין בַּיִת אֲשֶׁר אֵין-שָׁם מֵת. </a:t>
            </a:r>
            <a:r>
              <a:rPr lang="he-IL" sz="2000" b="1" dirty="0">
                <a:cs typeface="David" pitchFamily="34" charset="-79"/>
              </a:rPr>
              <a:t>לא</a:t>
            </a:r>
            <a:r>
              <a:rPr lang="he-IL" sz="2000" dirty="0">
                <a:cs typeface="David" pitchFamily="34" charset="-79"/>
              </a:rPr>
              <a:t> וַיִּקְרָא לְמֹשֶׁה וּלְאַהֲרֹן לַיְלָה וַיֹּאמֶר קוּמוּ צְּאוּ מִתּוֹךְ עַמִּי גַּם-אַתֶּם גַּם-בְּנֵי יִשְׂרָאֵל וּלְכוּ עִבְדוּ אֶת-יְהוָה כְּדַבֶּרְכֶם. </a:t>
            </a:r>
            <a:r>
              <a:rPr lang="he-IL" sz="2000" b="1" dirty="0">
                <a:cs typeface="David" pitchFamily="34" charset="-79"/>
              </a:rPr>
              <a:t>לב</a:t>
            </a:r>
            <a:r>
              <a:rPr lang="he-IL" sz="2000" dirty="0">
                <a:cs typeface="David" pitchFamily="34" charset="-79"/>
              </a:rPr>
              <a:t> גַּם-צֹאנְכֶם גַּם-בְּקַרְכֶם קְחוּ כַּאֲשֶׁר דִּבַּרְתֶּם וָלֵכוּ וּבֵרַכְתֶּם גַּם-אֹתִי. </a:t>
            </a:r>
            <a:r>
              <a:rPr lang="he-IL" sz="2000" b="1" dirty="0" smtClean="0">
                <a:cs typeface="David" pitchFamily="34" charset="-79"/>
              </a:rPr>
              <a:t>לג</a:t>
            </a:r>
            <a:r>
              <a:rPr lang="he-IL" sz="2000" dirty="0" smtClean="0">
                <a:cs typeface="David" pitchFamily="34" charset="-79"/>
              </a:rPr>
              <a:t> </a:t>
            </a:r>
            <a:r>
              <a:rPr lang="he-IL" sz="2000" dirty="0">
                <a:cs typeface="David" pitchFamily="34" charset="-79"/>
              </a:rPr>
              <a:t>וַתֶּחֱזַק מִצְרַיִם עַל-הָעָם לְמַהֵר לְשַׁלְּחָם מִן-הָאָרֶץ כִּי אָמְרוּ כֻּלָּנוּ מֵתִים. </a:t>
            </a:r>
            <a:r>
              <a:rPr lang="he-IL" sz="2000" b="1" dirty="0">
                <a:cs typeface="David" pitchFamily="34" charset="-79"/>
              </a:rPr>
              <a:t>לד</a:t>
            </a:r>
            <a:r>
              <a:rPr lang="he-IL" sz="2000" dirty="0">
                <a:cs typeface="David" pitchFamily="34" charset="-79"/>
              </a:rPr>
              <a:t> וַיִּשָּׂא הָעָם אֶת-בְּצֵקוֹ טֶרֶם יֶחְמָץ מִשְׁאֲרֹתָם צְרֻרֹת בְּשִׂמְלֹתָם עַל-שִׁכְמָם. </a:t>
            </a:r>
            <a:endParaRPr lang="en-US" sz="2000" dirty="0">
              <a:cs typeface="David" pitchFamily="34" charset="-79"/>
            </a:endParaRPr>
          </a:p>
          <a:p>
            <a:pPr marL="0" indent="0" algn="r" rtl="1">
              <a:buNone/>
            </a:pPr>
            <a:endParaRPr lang="en-US" sz="2000" dirty="0">
              <a:cs typeface="David" pitchFamily="34" charset="-79"/>
            </a:endParaRPr>
          </a:p>
          <a:p>
            <a:pPr marL="0" indent="0" algn="r" rtl="1">
              <a:buNone/>
            </a:pPr>
            <a:r>
              <a:rPr lang="he-IL" sz="2000" b="1" dirty="0">
                <a:cs typeface="David" pitchFamily="34" charset="-79"/>
              </a:rPr>
              <a:t>לה</a:t>
            </a:r>
            <a:r>
              <a:rPr lang="he-IL" sz="2000" dirty="0">
                <a:cs typeface="David" pitchFamily="34" charset="-79"/>
              </a:rPr>
              <a:t> וּבְנֵי-יִשְׂרָאֵל עָשׂוּ כִּדְבַר מֹשֶׁה וַיִּשְׁאֲלוּ מִמִּצְרַיִם כְּלֵי-כֶסֶף וּכְלֵי זָהָב וּשְׂמָלֹת. </a:t>
            </a:r>
            <a:r>
              <a:rPr lang="he-IL" sz="2000" b="1" dirty="0">
                <a:cs typeface="David" pitchFamily="34" charset="-79"/>
              </a:rPr>
              <a:t>לו</a:t>
            </a:r>
            <a:r>
              <a:rPr lang="he-IL" sz="2000" dirty="0">
                <a:cs typeface="David" pitchFamily="34" charset="-79"/>
              </a:rPr>
              <a:t> וַיהוָה נָתַן אֶת-חֵן הָעָם בְּעֵינֵי מִצְרַיִם וַיַּשְׁאִלוּם וַיְנַצְּלוּ אֶת-מִצְרָיִם. {פ}</a:t>
            </a:r>
            <a:br>
              <a:rPr lang="he-IL" sz="2000" dirty="0">
                <a:cs typeface="David" pitchFamily="34" charset="-79"/>
              </a:rPr>
            </a:br>
            <a:r>
              <a:rPr lang="he-IL" sz="2000" dirty="0">
                <a:cs typeface="David" pitchFamily="34" charset="-79"/>
              </a:rPr>
              <a:t/>
            </a:r>
            <a:br>
              <a:rPr lang="he-IL" sz="2000" dirty="0">
                <a:cs typeface="David" pitchFamily="34" charset="-79"/>
              </a:rPr>
            </a:br>
            <a:r>
              <a:rPr lang="he-IL" sz="2000" b="1" dirty="0">
                <a:cs typeface="David" pitchFamily="34" charset="-79"/>
              </a:rPr>
              <a:t>לז</a:t>
            </a:r>
            <a:r>
              <a:rPr lang="he-IL" sz="2000" dirty="0">
                <a:cs typeface="David" pitchFamily="34" charset="-79"/>
              </a:rPr>
              <a:t> וַיִּסְעוּ בְנֵי-יִשְׂרָאֵל מֵרַעְמְסֵס סֻכֹּתָה כְּשֵׁשׁ-מֵאוֹת אֶלֶף רַגְלִי הַגְּבָרִים לְבַד מִטָּף. </a:t>
            </a:r>
            <a:r>
              <a:rPr lang="he-IL" sz="2000" b="1" dirty="0">
                <a:cs typeface="David" pitchFamily="34" charset="-79"/>
              </a:rPr>
              <a:t>לח</a:t>
            </a:r>
            <a:r>
              <a:rPr lang="he-IL" sz="2000" dirty="0">
                <a:cs typeface="David" pitchFamily="34" charset="-79"/>
              </a:rPr>
              <a:t> וְגַם-עֵרֶב רַב עָלָה אִתָּם וְצֹאן וּבָקָר מִקְנֶה כָּבֵד מְאֹד. </a:t>
            </a:r>
            <a:r>
              <a:rPr lang="he-IL" sz="2000" b="1" dirty="0">
                <a:cs typeface="David" pitchFamily="34" charset="-79"/>
              </a:rPr>
              <a:t>לט</a:t>
            </a:r>
            <a:r>
              <a:rPr lang="he-IL" sz="2000" dirty="0">
                <a:cs typeface="David" pitchFamily="34" charset="-79"/>
              </a:rPr>
              <a:t> וַיֹּאפוּ אֶת-הַבָּצֵק אֲשֶׁר הוֹצִיאוּ מִמִּצְרַיִם עֻגֹת מַצּוֹת כִּי לֹא חָמֵץ כִּי-גֹרְשׁוּ מִמִּצְרַיִם וְלֹא יָכְלוּ לְהִתְמַהְמֵהַּ וְגַם-צֵדָה לֹא-עָשׂוּ לָהֶם. </a:t>
            </a:r>
            <a:endParaRPr lang="en-US" sz="2000" dirty="0">
              <a:cs typeface="David" pitchFamily="34" charset="-79"/>
            </a:endParaRPr>
          </a:p>
          <a:p>
            <a:pPr marL="0" indent="0" algn="r" rtl="1">
              <a:buNone/>
            </a:pPr>
            <a:r>
              <a:rPr lang="en-GB" sz="2000" dirty="0">
                <a:cs typeface="David" pitchFamily="34" charset="-79"/>
              </a:rPr>
              <a:t>Had on road to remember coming out of Egypt, need to know we weren't ready the first time in order to be ready the next time. Look now at perek 13</a:t>
            </a:r>
            <a:endParaRPr lang="en-US" sz="2000" dirty="0">
              <a:cs typeface="David" pitchFamily="34" charset="-79"/>
            </a:endParaRPr>
          </a:p>
          <a:p>
            <a:pPr marL="0" indent="0" algn="r" rtl="1">
              <a:buNone/>
            </a:pPr>
            <a:r>
              <a:rPr lang="he-IL" sz="2000" b="1" dirty="0">
                <a:cs typeface="David" pitchFamily="34" charset="-79"/>
              </a:rPr>
              <a:t>מ</a:t>
            </a:r>
            <a:r>
              <a:rPr lang="he-IL" sz="2000" dirty="0">
                <a:cs typeface="David" pitchFamily="34" charset="-79"/>
              </a:rPr>
              <a:t> וּמוֹשַׁב בְּנֵי יִשְׂרָאֵל אֲשֶׁר יָשְׁבוּ בְּמִצְרָיִם שְׁלֹשִׁים שָׁנָה וְאַרְבַּע מֵאוֹת שָׁנָה. </a:t>
            </a:r>
            <a:r>
              <a:rPr lang="he-IL" sz="2000" b="1" dirty="0">
                <a:cs typeface="David" pitchFamily="34" charset="-79"/>
              </a:rPr>
              <a:t>מא</a:t>
            </a:r>
            <a:r>
              <a:rPr lang="he-IL" sz="2000" dirty="0">
                <a:cs typeface="David" pitchFamily="34" charset="-79"/>
              </a:rPr>
              <a:t> וַיְהִי מִקֵּץ שְׁלֹשִׁים שָׁנָה וְאַרְבַּע מֵאוֹת שָׁנָה וַיְהִי בְּעֶצֶם הַיּוֹם הַזֶּה יָצְאוּ כָּל-צִבְאוֹת יְהוָה מֵאֶרֶץ מִצְרָיִם. </a:t>
            </a:r>
            <a:r>
              <a:rPr lang="he-IL" sz="2000" b="1" dirty="0">
                <a:cs typeface="David" pitchFamily="34" charset="-79"/>
              </a:rPr>
              <a:t>מב</a:t>
            </a:r>
            <a:r>
              <a:rPr lang="he-IL" sz="2000" dirty="0">
                <a:cs typeface="David" pitchFamily="34" charset="-79"/>
              </a:rPr>
              <a:t> לֵיל שִׁמֻּרִים הוּא לַיהוָה לְהוֹצִיאָם מֵאֶרֶץ מִצְרָיִם הוּא-הַלַּיְלָה הַזֶּה לַיהוָה שִׁמֻּרִים לְכָל-בְּנֵי יִשְׂרָאֵל לְדֹרֹתָם. {פ}</a:t>
            </a:r>
            <a:br>
              <a:rPr lang="he-IL" sz="2000" dirty="0">
                <a:cs typeface="David" pitchFamily="34" charset="-79"/>
              </a:rPr>
            </a:br>
            <a:r>
              <a:rPr lang="he-IL" sz="2000" dirty="0">
                <a:cs typeface="David" pitchFamily="34" charset="-79"/>
              </a:rPr>
              <a:t/>
            </a:r>
            <a:br>
              <a:rPr lang="he-IL" sz="2000" dirty="0">
                <a:cs typeface="David" pitchFamily="34" charset="-79"/>
              </a:rPr>
            </a:br>
            <a:r>
              <a:rPr lang="he-IL" sz="2000" b="1" dirty="0">
                <a:cs typeface="David" pitchFamily="34" charset="-79"/>
              </a:rPr>
              <a:t>מג</a:t>
            </a:r>
            <a:r>
              <a:rPr lang="he-IL" sz="2000" dirty="0">
                <a:cs typeface="David" pitchFamily="34" charset="-79"/>
              </a:rPr>
              <a:t> וַיֹּאמֶר יְהוָה אֶל-מֹשֶׁה וְאַהֲרֹן זֹאת חֻקַּת הַפָּסַח כָּל-בֶּן-נֵכָר לֹא-יֹאכַל בּוֹ. </a:t>
            </a:r>
            <a:r>
              <a:rPr lang="he-IL" sz="2000" b="1" dirty="0">
                <a:cs typeface="David" pitchFamily="34" charset="-79"/>
              </a:rPr>
              <a:t>מד</a:t>
            </a:r>
            <a:r>
              <a:rPr lang="he-IL" sz="2000" dirty="0">
                <a:cs typeface="David" pitchFamily="34" charset="-79"/>
              </a:rPr>
              <a:t> וְכָל-עֶבֶד אִישׁ מִקְנַת-כָּסֶף וּמַלְתָּה אֹתוֹ אָז יֹאכַל בּוֹ. </a:t>
            </a:r>
            <a:r>
              <a:rPr lang="he-IL" sz="2000" b="1" dirty="0">
                <a:cs typeface="David" pitchFamily="34" charset="-79"/>
              </a:rPr>
              <a:t>מה</a:t>
            </a:r>
            <a:r>
              <a:rPr lang="he-IL" sz="2000" dirty="0">
                <a:cs typeface="David" pitchFamily="34" charset="-79"/>
              </a:rPr>
              <a:t> תּוֹשָׁב וְשָׂכִיר לֹא-יֹאכַל בּוֹ. </a:t>
            </a:r>
            <a:r>
              <a:rPr lang="he-IL" sz="2000" b="1" dirty="0">
                <a:cs typeface="David" pitchFamily="34" charset="-79"/>
              </a:rPr>
              <a:t>מו</a:t>
            </a:r>
            <a:r>
              <a:rPr lang="he-IL" sz="2000" dirty="0">
                <a:cs typeface="David" pitchFamily="34" charset="-79"/>
              </a:rPr>
              <a:t> בְּבַיִת אֶחָד יֵאָכֵל לֹא-תוֹצִיא מִן-הַבַּיִת מִן-הַבָּשָׂר חוּצָה וְעֶצֶם לֹא תִשְׁבְּרוּ-בוֹ. </a:t>
            </a:r>
            <a:r>
              <a:rPr lang="he-IL" sz="2000" b="1" dirty="0">
                <a:cs typeface="David" pitchFamily="34" charset="-79"/>
              </a:rPr>
              <a:t>מז</a:t>
            </a:r>
            <a:r>
              <a:rPr lang="he-IL" sz="2000" dirty="0">
                <a:cs typeface="David" pitchFamily="34" charset="-79"/>
              </a:rPr>
              <a:t> כָּל-עֲדַת יִשְׂרָאֵל יַעֲשׂוּ אֹתוֹ. </a:t>
            </a:r>
            <a:r>
              <a:rPr lang="he-IL" sz="2000" b="1" dirty="0">
                <a:cs typeface="David" pitchFamily="34" charset="-79"/>
              </a:rPr>
              <a:t>מח</a:t>
            </a:r>
            <a:r>
              <a:rPr lang="he-IL" sz="2000" dirty="0">
                <a:cs typeface="David" pitchFamily="34" charset="-79"/>
              </a:rPr>
              <a:t> וְכִי-יָגוּר אִתְּךָ גֵּר וְעָשָׂה פֶסַח לַיהוָה הִמּוֹל לוֹ כָל-זָכָר וְאָז יִקְרַב לַעֲשֹׂתוֹ וְהָיָה כְּאֶזְרַח הָאָרֶץ וְכָל-עָרֵל לֹא-יֹאכַל בּוֹ. </a:t>
            </a:r>
            <a:r>
              <a:rPr lang="he-IL" sz="2000" b="1" dirty="0">
                <a:cs typeface="David" pitchFamily="34" charset="-79"/>
              </a:rPr>
              <a:t>מט</a:t>
            </a:r>
            <a:r>
              <a:rPr lang="he-IL" sz="2000" dirty="0">
                <a:cs typeface="David" pitchFamily="34" charset="-79"/>
              </a:rPr>
              <a:t> תּוֹרָה אַחַת יִהְיֶה לָאֶזְרָח וְלַגֵּר הַגָּר בְּתוֹכְכֶם. </a:t>
            </a:r>
            <a:r>
              <a:rPr lang="he-IL" sz="2000" b="1" dirty="0">
                <a:cs typeface="David" pitchFamily="34" charset="-79"/>
              </a:rPr>
              <a:t>נ</a:t>
            </a:r>
            <a:r>
              <a:rPr lang="he-IL" sz="2000" dirty="0">
                <a:cs typeface="David" pitchFamily="34" charset="-79"/>
              </a:rPr>
              <a:t> וַיַּעֲשׂוּ כָּל-בְּנֵי יִשְׂרָאֵל כַּאֲשֶׁר צִוָּה יְהוָה אֶת-מֹשֶׁה וְאֶת-אַהֲרֹן כֵּן עָשׂוּ. {ס} </a:t>
            </a:r>
            <a:r>
              <a:rPr lang="he-IL" sz="2000" b="1" dirty="0">
                <a:cs typeface="David" pitchFamily="34" charset="-79"/>
              </a:rPr>
              <a:t>נא</a:t>
            </a:r>
            <a:r>
              <a:rPr lang="he-IL" sz="2000" dirty="0">
                <a:cs typeface="David" pitchFamily="34" charset="-79"/>
              </a:rPr>
              <a:t> וַיְהִי בְּעֶצֶם הַיּוֹם הַזֶּה הוֹצִיא יְהוָה אֶת-בְּנֵי יִשְׂרָאֵל מֵאֶרֶץ מִצְרַיִם עַל-צִבְאֹתָם. {פ}</a:t>
            </a:r>
            <a:endParaRPr lang="en-US" sz="2000" dirty="0">
              <a:cs typeface="David" pitchFamily="34" charset="-79"/>
            </a:endParaRPr>
          </a:p>
          <a:p>
            <a:pPr marL="0" indent="0" algn="r" rtl="1">
              <a:buNone/>
            </a:pPr>
            <a:endParaRPr lang="he-IL" sz="2000" dirty="0">
              <a:cs typeface="David" pitchFamily="34" charset="-79"/>
            </a:endParaRPr>
          </a:p>
        </p:txBody>
      </p:sp>
    </p:spTree>
    <p:extLst>
      <p:ext uri="{BB962C8B-B14F-4D97-AF65-F5344CB8AC3E}">
        <p14:creationId xmlns:p14="http://schemas.microsoft.com/office/powerpoint/2010/main" val="981211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righ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righ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right)">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right)">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wipe(right)">
                                      <p:cBhvr>
                                        <p:cTn id="4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he-IL" sz="6000" b="1" dirty="0" smtClean="0">
                <a:solidFill>
                  <a:schemeClr val="accent1"/>
                </a:solidFill>
                <a:effectLst>
                  <a:outerShdw blurRad="38100" dist="38100" dir="2700000" algn="tl">
                    <a:srgbClr val="000000">
                      <a:alpha val="43137"/>
                    </a:srgbClr>
                  </a:outerShdw>
                </a:effectLst>
              </a:rPr>
              <a:t>שמות פרק יב</a:t>
            </a:r>
            <a:endParaRPr lang="he-IL" sz="60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610600" cy="5867400"/>
          </a:xfrm>
        </p:spPr>
        <p:txBody>
          <a:bodyPr>
            <a:noAutofit/>
          </a:bodyPr>
          <a:lstStyle/>
          <a:p>
            <a:pPr marL="0" indent="0" algn="r" rtl="1">
              <a:buNone/>
            </a:pPr>
            <a:r>
              <a:rPr lang="he-IL" sz="2000" b="1" dirty="0" smtClean="0">
                <a:cs typeface="David" pitchFamily="34" charset="-79"/>
              </a:rPr>
              <a:t>לה</a:t>
            </a:r>
            <a:r>
              <a:rPr lang="he-IL" sz="2000" dirty="0" smtClean="0">
                <a:cs typeface="David" pitchFamily="34" charset="-79"/>
              </a:rPr>
              <a:t> </a:t>
            </a:r>
            <a:r>
              <a:rPr lang="he-IL" sz="2000" dirty="0">
                <a:cs typeface="David" pitchFamily="34" charset="-79"/>
              </a:rPr>
              <a:t>וּבְנֵי-יִשְׂרָאֵל עָשׂוּ כִּדְבַר מֹשֶׁה וַיִּשְׁאֲלוּ מִמִּצְרַיִם כְּלֵי-כֶסֶף וּכְלֵי זָהָב וּשְׂמָלֹת. </a:t>
            </a:r>
            <a:r>
              <a:rPr lang="he-IL" sz="2000" b="1" dirty="0">
                <a:cs typeface="David" pitchFamily="34" charset="-79"/>
              </a:rPr>
              <a:t>לו</a:t>
            </a:r>
            <a:r>
              <a:rPr lang="he-IL" sz="2000" dirty="0">
                <a:cs typeface="David" pitchFamily="34" charset="-79"/>
              </a:rPr>
              <a:t> וַיהוָה נָתַן אֶת-חֵן הָעָם בְּעֵינֵי מִצְרַיִם וַיַּשְׁאִלוּם וַיְנַצְּלוּ אֶת-מִצְרָיִם. </a:t>
            </a:r>
            <a:br>
              <a:rPr lang="he-IL" sz="2000" dirty="0">
                <a:cs typeface="David" pitchFamily="34" charset="-79"/>
              </a:rPr>
            </a:br>
            <a:r>
              <a:rPr lang="he-IL" sz="2000" b="1" dirty="0">
                <a:cs typeface="David" pitchFamily="34" charset="-79"/>
              </a:rPr>
              <a:t>לז</a:t>
            </a:r>
            <a:r>
              <a:rPr lang="he-IL" sz="2000" dirty="0">
                <a:cs typeface="David" pitchFamily="34" charset="-79"/>
              </a:rPr>
              <a:t> וַיִּסְעוּ בְנֵי-יִשְׂרָאֵל מֵרַעְמְסֵס סֻכֹּתָה כְּשֵׁשׁ-מֵאוֹת אֶלֶף רַגְלִי הַגְּבָרִים לְבַד מִטָּף. </a:t>
            </a:r>
            <a:r>
              <a:rPr lang="he-IL" sz="2000" b="1" dirty="0" smtClean="0">
                <a:cs typeface="David" pitchFamily="34" charset="-79"/>
              </a:rPr>
              <a:t>לח</a:t>
            </a:r>
            <a:r>
              <a:rPr lang="he-IL" sz="2000" dirty="0" smtClean="0">
                <a:cs typeface="David" pitchFamily="34" charset="-79"/>
              </a:rPr>
              <a:t> </a:t>
            </a:r>
            <a:r>
              <a:rPr lang="he-IL" sz="2000" dirty="0">
                <a:cs typeface="David" pitchFamily="34" charset="-79"/>
              </a:rPr>
              <a:t>וְגַם-עֵרֶב רַב עָלָה אִתָּם וְצֹאן וּבָקָר מִקְנֶה כָּבֵד מְאֹד. </a:t>
            </a:r>
            <a:endParaRPr lang="he-IL" sz="2000" dirty="0" smtClean="0">
              <a:cs typeface="David" pitchFamily="34" charset="-79"/>
            </a:endParaRPr>
          </a:p>
          <a:p>
            <a:pPr marL="0" indent="0" algn="r" rtl="1">
              <a:buNone/>
            </a:pPr>
            <a:r>
              <a:rPr lang="he-IL" sz="2000" b="1" dirty="0" smtClean="0">
                <a:cs typeface="David" pitchFamily="34" charset="-79"/>
              </a:rPr>
              <a:t>לט</a:t>
            </a:r>
            <a:r>
              <a:rPr lang="he-IL" sz="2000" dirty="0" smtClean="0">
                <a:cs typeface="David" pitchFamily="34" charset="-79"/>
              </a:rPr>
              <a:t> </a:t>
            </a:r>
            <a:r>
              <a:rPr lang="he-IL" sz="2000" b="1" dirty="0">
                <a:solidFill>
                  <a:schemeClr val="accent2"/>
                </a:solidFill>
                <a:cs typeface="David" pitchFamily="34" charset="-79"/>
              </a:rPr>
              <a:t>וַיֹּאפוּ אֶת-הַבָּצֵק אֲשֶׁר הוֹצִיאוּ מִמִּצְרַיִם עֻגֹת מַצּוֹת כִּי לֹא חָמֵץ כִּי-גֹרְשׁוּ מִמִּצְרַיִם וְלֹא יָכְלוּ לְהִתְמַהְמֵהַּ וְגַם-צֵדָה לֹא-עָשׂוּ לָהֶם. </a:t>
            </a:r>
            <a:endParaRPr lang="en-US" sz="2000" b="1" dirty="0">
              <a:solidFill>
                <a:schemeClr val="accent2"/>
              </a:solidFill>
              <a:cs typeface="David" pitchFamily="34" charset="-79"/>
            </a:endParaRPr>
          </a:p>
          <a:p>
            <a:pPr marL="0" indent="0" algn="r" rtl="1">
              <a:buNone/>
            </a:pPr>
            <a:endParaRPr lang="he-IL" sz="2000" b="1" dirty="0" smtClean="0">
              <a:cs typeface="David" pitchFamily="34" charset="-79"/>
            </a:endParaRPr>
          </a:p>
          <a:p>
            <a:pPr marL="0" indent="0" algn="r" rtl="1">
              <a:buNone/>
            </a:pPr>
            <a:endParaRPr lang="he-IL" sz="2000" b="1" dirty="0">
              <a:cs typeface="David" pitchFamily="34" charset="-79"/>
            </a:endParaRPr>
          </a:p>
          <a:p>
            <a:pPr marL="0" indent="0" algn="r" rtl="1">
              <a:buNone/>
            </a:pPr>
            <a:r>
              <a:rPr lang="he-IL" sz="2000" b="1" dirty="0" smtClean="0">
                <a:cs typeface="David" pitchFamily="34" charset="-79"/>
              </a:rPr>
              <a:t>מ</a:t>
            </a:r>
            <a:r>
              <a:rPr lang="he-IL" sz="2000" dirty="0" smtClean="0">
                <a:cs typeface="David" pitchFamily="34" charset="-79"/>
              </a:rPr>
              <a:t> </a:t>
            </a:r>
            <a:r>
              <a:rPr lang="he-IL" sz="2000" dirty="0">
                <a:cs typeface="David" pitchFamily="34" charset="-79"/>
              </a:rPr>
              <a:t>וּמוֹשַׁב בְּנֵי יִשְׂרָאֵל אֲשֶׁר יָשְׁבוּ בְּמִצְרָיִם שְׁלֹשִׁים שָׁנָה וְאַרְבַּע מֵאוֹת שָׁנָה. </a:t>
            </a:r>
            <a:r>
              <a:rPr lang="he-IL" sz="2000" b="1" dirty="0">
                <a:cs typeface="David" pitchFamily="34" charset="-79"/>
              </a:rPr>
              <a:t>מא</a:t>
            </a:r>
            <a:r>
              <a:rPr lang="he-IL" sz="2000" dirty="0">
                <a:cs typeface="David" pitchFamily="34" charset="-79"/>
              </a:rPr>
              <a:t> וַיְהִי מִקֵּץ שְׁלֹשִׁים שָׁנָה וְאַרְבַּע מֵאוֹת שָׁנָה וַיְהִי בְּעֶצֶם הַיּוֹם הַזֶּה יָצְאוּ כָּל-צִבְאוֹת יְהוָה מֵאֶרֶץ מִצְרָיִם. </a:t>
            </a:r>
            <a:r>
              <a:rPr lang="he-IL" sz="2000" b="1" dirty="0">
                <a:cs typeface="David" pitchFamily="34" charset="-79"/>
              </a:rPr>
              <a:t>מב</a:t>
            </a:r>
            <a:r>
              <a:rPr lang="he-IL" sz="2000" dirty="0">
                <a:cs typeface="David" pitchFamily="34" charset="-79"/>
              </a:rPr>
              <a:t> לֵיל שִׁמֻּרִים הוּא לַיהוָה לְהוֹצִיאָם מֵאֶרֶץ מִצְרָיִם הוּא-הַלַּיְלָה הַזֶּה לַיהוָה שִׁמֻּרִים לְכָל-בְּנֵי יִשְׂרָאֵל לְדֹרֹתָם. </a:t>
            </a:r>
            <a:br>
              <a:rPr lang="he-IL" sz="2000" dirty="0">
                <a:cs typeface="David" pitchFamily="34" charset="-79"/>
              </a:rPr>
            </a:br>
            <a:r>
              <a:rPr lang="he-IL" sz="2000" b="1" dirty="0" smtClean="0">
                <a:cs typeface="David" pitchFamily="34" charset="-79"/>
              </a:rPr>
              <a:t>מג</a:t>
            </a:r>
            <a:r>
              <a:rPr lang="he-IL" sz="2000" dirty="0" smtClean="0">
                <a:cs typeface="David" pitchFamily="34" charset="-79"/>
              </a:rPr>
              <a:t> </a:t>
            </a:r>
            <a:r>
              <a:rPr lang="he-IL" sz="2000" dirty="0">
                <a:cs typeface="David" pitchFamily="34" charset="-79"/>
              </a:rPr>
              <a:t>וַיֹּאמֶר יְהוָה אֶל-מֹשֶׁה וְאַהֲרֹן זֹאת חֻקַּת הַפָּסַח כָּל-בֶּן-נֵכָר לֹא-יֹאכַל בּוֹ. </a:t>
            </a:r>
            <a:r>
              <a:rPr lang="he-IL" sz="2000" b="1" dirty="0">
                <a:cs typeface="David" pitchFamily="34" charset="-79"/>
              </a:rPr>
              <a:t>מד</a:t>
            </a:r>
            <a:r>
              <a:rPr lang="he-IL" sz="2000" dirty="0">
                <a:cs typeface="David" pitchFamily="34" charset="-79"/>
              </a:rPr>
              <a:t> וְכָל-עֶבֶד אִישׁ מִקְנַת-כָּסֶף וּמַלְתָּה אֹתוֹ אָז יֹאכַל בּוֹ. </a:t>
            </a:r>
            <a:r>
              <a:rPr lang="he-IL" sz="2000" b="1" dirty="0">
                <a:cs typeface="David" pitchFamily="34" charset="-79"/>
              </a:rPr>
              <a:t>מה</a:t>
            </a:r>
            <a:r>
              <a:rPr lang="he-IL" sz="2000" dirty="0">
                <a:cs typeface="David" pitchFamily="34" charset="-79"/>
              </a:rPr>
              <a:t> תּוֹשָׁב וְשָׂכִיר לֹא-יֹאכַל בּוֹ. </a:t>
            </a:r>
            <a:r>
              <a:rPr lang="he-IL" sz="2000" b="1" dirty="0">
                <a:cs typeface="David" pitchFamily="34" charset="-79"/>
              </a:rPr>
              <a:t>מו</a:t>
            </a:r>
            <a:r>
              <a:rPr lang="he-IL" sz="2000" dirty="0">
                <a:cs typeface="David" pitchFamily="34" charset="-79"/>
              </a:rPr>
              <a:t> בְּבַיִת אֶחָד יֵאָכֵל לֹא-תוֹצִיא מִן-הַבַּיִת מִן-הַבָּשָׂר חוּצָה וְעֶצֶם לֹא תִשְׁבְּרוּ-בוֹ. </a:t>
            </a:r>
            <a:r>
              <a:rPr lang="he-IL" sz="2000" b="1" dirty="0">
                <a:cs typeface="David" pitchFamily="34" charset="-79"/>
              </a:rPr>
              <a:t>מז</a:t>
            </a:r>
            <a:r>
              <a:rPr lang="he-IL" sz="2000" dirty="0">
                <a:cs typeface="David" pitchFamily="34" charset="-79"/>
              </a:rPr>
              <a:t> כָּל-עֲדַת יִשְׂרָאֵל יַעֲשׂוּ אֹתוֹ. </a:t>
            </a:r>
            <a:r>
              <a:rPr lang="he-IL" sz="2000" b="1" dirty="0">
                <a:cs typeface="David" pitchFamily="34" charset="-79"/>
              </a:rPr>
              <a:t>מח</a:t>
            </a:r>
            <a:r>
              <a:rPr lang="he-IL" sz="2000" dirty="0">
                <a:cs typeface="David" pitchFamily="34" charset="-79"/>
              </a:rPr>
              <a:t> וְכִי-יָגוּר אִתְּךָ גֵּר וְעָשָׂה פֶסַח לַיהוָה הִמּוֹל לוֹ כָל-זָכָר וְאָז יִקְרַב לַעֲשֹׂתוֹ וְהָיָה כְּאֶזְרַח הָאָרֶץ וְכָל-עָרֵל לֹא-יֹאכַל בּוֹ. </a:t>
            </a:r>
            <a:r>
              <a:rPr lang="he-IL" sz="2000" b="1" dirty="0">
                <a:cs typeface="David" pitchFamily="34" charset="-79"/>
              </a:rPr>
              <a:t>מט</a:t>
            </a:r>
            <a:r>
              <a:rPr lang="he-IL" sz="2000" dirty="0">
                <a:cs typeface="David" pitchFamily="34" charset="-79"/>
              </a:rPr>
              <a:t> תּוֹרָה אַחַת יִהְיֶה לָאֶזְרָח וְלַגֵּר הַגָּר בְּתוֹכְכֶם. </a:t>
            </a:r>
            <a:r>
              <a:rPr lang="he-IL" sz="2000" b="1" dirty="0">
                <a:cs typeface="David" pitchFamily="34" charset="-79"/>
              </a:rPr>
              <a:t>נ</a:t>
            </a:r>
            <a:r>
              <a:rPr lang="he-IL" sz="2000" dirty="0">
                <a:cs typeface="David" pitchFamily="34" charset="-79"/>
              </a:rPr>
              <a:t> וַיַּעֲשׂוּ כָּל-בְּנֵי יִשְׂרָאֵל כַּאֲשֶׁר צִוָּה יְהוָה אֶת-מֹשֶׁה וְאֶת-אַהֲרֹן כֵּן עָשׂוּ. </a:t>
            </a:r>
            <a:r>
              <a:rPr lang="he-IL" sz="2000" b="1" dirty="0" smtClean="0">
                <a:cs typeface="David" pitchFamily="34" charset="-79"/>
              </a:rPr>
              <a:t>נא</a:t>
            </a:r>
            <a:r>
              <a:rPr lang="he-IL" sz="2000" dirty="0" smtClean="0">
                <a:cs typeface="David" pitchFamily="34" charset="-79"/>
              </a:rPr>
              <a:t> </a:t>
            </a:r>
            <a:r>
              <a:rPr lang="he-IL" sz="2000" dirty="0">
                <a:cs typeface="David" pitchFamily="34" charset="-79"/>
              </a:rPr>
              <a:t>וַיְהִי בְּעֶצֶם הַיּוֹם הַזֶּה הוֹצִיא יְהוָה אֶת-בְּנֵי יִשְׂרָאֵל מֵאֶרֶץ מִצְרַיִם עַל-צִבְאֹתָם. </a:t>
            </a:r>
          </a:p>
        </p:txBody>
      </p:sp>
      <p:sp>
        <p:nvSpPr>
          <p:cNvPr id="4" name="Up Arrow Callout 3"/>
          <p:cNvSpPr/>
          <p:nvPr/>
        </p:nvSpPr>
        <p:spPr>
          <a:xfrm>
            <a:off x="381000" y="2438400"/>
            <a:ext cx="8534400" cy="901521"/>
          </a:xfrm>
          <a:prstGeom prst="upArrowCallou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en-GB" sz="2000" dirty="0" smtClean="0"/>
              <a:t>We have to remember we weren’t ready the first time in order to be ready the next time.</a:t>
            </a:r>
            <a:endParaRPr lang="he-IL" sz="2000" dirty="0"/>
          </a:p>
        </p:txBody>
      </p:sp>
    </p:spTree>
    <p:extLst>
      <p:ext uri="{BB962C8B-B14F-4D97-AF65-F5344CB8AC3E}">
        <p14:creationId xmlns:p14="http://schemas.microsoft.com/office/powerpoint/2010/main" val="1482115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2"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ipe(right)">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he-IL" sz="6000" b="1" dirty="0" smtClean="0">
                <a:solidFill>
                  <a:schemeClr val="accent1"/>
                </a:solidFill>
                <a:effectLst>
                  <a:outerShdw blurRad="38100" dist="38100" dir="2700000" algn="tl">
                    <a:srgbClr val="000000">
                      <a:alpha val="43137"/>
                    </a:srgbClr>
                  </a:outerShdw>
                </a:effectLst>
              </a:rPr>
              <a:t>שמות פרק יג</a:t>
            </a:r>
            <a:endParaRPr lang="he-IL" sz="60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029200" y="1447800"/>
            <a:ext cx="3810000" cy="4754563"/>
          </a:xfrm>
        </p:spPr>
        <p:txBody>
          <a:bodyPr>
            <a:noAutofit/>
          </a:bodyPr>
          <a:lstStyle/>
          <a:p>
            <a:pPr marL="0" indent="0" algn="r" rtl="1">
              <a:buNone/>
            </a:pPr>
            <a:r>
              <a:rPr lang="he-IL" sz="4000" b="1" dirty="0" smtClean="0">
                <a:cs typeface="David" pitchFamily="34" charset="-79"/>
              </a:rPr>
              <a:t>א</a:t>
            </a:r>
            <a:r>
              <a:rPr lang="he-IL" sz="4000" dirty="0" smtClean="0">
                <a:cs typeface="David" pitchFamily="34" charset="-79"/>
              </a:rPr>
              <a:t> </a:t>
            </a:r>
            <a:r>
              <a:rPr lang="he-IL" sz="4000" dirty="0">
                <a:cs typeface="David" pitchFamily="34" charset="-79"/>
              </a:rPr>
              <a:t>וַיְדַבֵּר יְהוָה אֶל-מֹשֶׁה לֵּאמֹר. </a:t>
            </a:r>
            <a:endParaRPr lang="he-IL" sz="4000" dirty="0" smtClean="0">
              <a:cs typeface="David" pitchFamily="34" charset="-79"/>
            </a:endParaRPr>
          </a:p>
          <a:p>
            <a:pPr marL="0" indent="0" algn="r" rtl="1">
              <a:buNone/>
            </a:pPr>
            <a:r>
              <a:rPr lang="he-IL" sz="4000" b="1" dirty="0" smtClean="0">
                <a:cs typeface="David" pitchFamily="34" charset="-79"/>
              </a:rPr>
              <a:t>ב</a:t>
            </a:r>
            <a:r>
              <a:rPr lang="he-IL" sz="4000" dirty="0" smtClean="0">
                <a:cs typeface="David" pitchFamily="34" charset="-79"/>
              </a:rPr>
              <a:t> </a:t>
            </a:r>
            <a:r>
              <a:rPr lang="he-IL" sz="4000" b="1" dirty="0">
                <a:solidFill>
                  <a:schemeClr val="accent6"/>
                </a:solidFill>
                <a:cs typeface="David" pitchFamily="34" charset="-79"/>
              </a:rPr>
              <a:t>קַדֶּשׁ-לִי כָל-בְּכוֹר פֶּטֶר כָּל-רֶחֶם בִּבְנֵי יִשְׂרָאֵל בָּאָדָם וּבַבְּהֵמָה לִי הוּא. </a:t>
            </a:r>
            <a:endParaRPr lang="he-IL" sz="4000" dirty="0">
              <a:cs typeface="David" pitchFamily="34" charset="-79"/>
            </a:endParaRPr>
          </a:p>
        </p:txBody>
      </p:sp>
      <p:sp>
        <p:nvSpPr>
          <p:cNvPr id="4" name="Right Arrow Callout 3"/>
          <p:cNvSpPr/>
          <p:nvPr/>
        </p:nvSpPr>
        <p:spPr>
          <a:xfrm>
            <a:off x="304800" y="1295400"/>
            <a:ext cx="4953000" cy="4724400"/>
          </a:xfrm>
          <a:prstGeom prst="rightArrowCallout">
            <a:avLst>
              <a:gd name="adj1" fmla="val 25000"/>
              <a:gd name="adj2" fmla="val 21551"/>
              <a:gd name="adj3" fmla="val 7854"/>
              <a:gd name="adj4" fmla="val 89851"/>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he-IL" sz="2400" dirty="0" smtClean="0">
                <a:cs typeface="David" pitchFamily="34" charset="-79"/>
              </a:rPr>
              <a:t>קדושת הבכור</a:t>
            </a:r>
            <a:endParaRPr lang="en-GB" sz="2400" dirty="0" smtClean="0">
              <a:cs typeface="David" pitchFamily="34" charset="-79"/>
            </a:endParaRPr>
          </a:p>
          <a:p>
            <a:pPr algn="ctr"/>
            <a:r>
              <a:rPr lang="en-GB" sz="2400" dirty="0" smtClean="0">
                <a:cs typeface="David" pitchFamily="34" charset="-79"/>
              </a:rPr>
              <a:t>Moshe only tells the people about this in pasuk 11:</a:t>
            </a:r>
          </a:p>
          <a:p>
            <a:pPr algn="ctr"/>
            <a:r>
              <a:rPr lang="he-IL" sz="2400" b="1" dirty="0">
                <a:cs typeface="David" pitchFamily="34" charset="-79"/>
              </a:rPr>
              <a:t>יא</a:t>
            </a:r>
            <a:r>
              <a:rPr lang="he-IL" sz="2400" dirty="0">
                <a:cs typeface="David" pitchFamily="34" charset="-79"/>
              </a:rPr>
              <a:t> וְהָיָה כִּי-יְבִאֲךָ יְהוָה אֶל-אֶרֶץ הַכְּנַעֲנִי כַּאֲשֶׁר נִשְׁבַּע לְךָ וְלַאֲבֹתֶיךָ וּנְתָנָהּ לָךְ. </a:t>
            </a:r>
            <a:endParaRPr lang="he-IL" sz="2400" dirty="0" smtClean="0">
              <a:cs typeface="David" pitchFamily="34" charset="-79"/>
            </a:endParaRPr>
          </a:p>
          <a:p>
            <a:pPr algn="ctr"/>
            <a:r>
              <a:rPr lang="he-IL" sz="2400" b="1" dirty="0" smtClean="0">
                <a:cs typeface="David" pitchFamily="34" charset="-79"/>
              </a:rPr>
              <a:t>יב</a:t>
            </a:r>
            <a:r>
              <a:rPr lang="he-IL" sz="2400" dirty="0" smtClean="0">
                <a:cs typeface="David" pitchFamily="34" charset="-79"/>
              </a:rPr>
              <a:t> </a:t>
            </a:r>
            <a:r>
              <a:rPr lang="he-IL" sz="2400" dirty="0">
                <a:cs typeface="David" pitchFamily="34" charset="-79"/>
              </a:rPr>
              <a:t>וְהַעֲבַרְתָּ כָל-פֶּטֶר-רֶחֶם לַיהוָה וְכָל-פֶּטֶר שֶׁגֶר בְּהֵמָה אֲשֶׁר יִהְיֶה לְךָ הַזְּכָרִים לַיהוָה. </a:t>
            </a:r>
            <a:endParaRPr lang="he-IL" sz="2400" dirty="0" smtClean="0">
              <a:cs typeface="David" pitchFamily="34" charset="-79"/>
            </a:endParaRPr>
          </a:p>
          <a:p>
            <a:pPr algn="ctr"/>
            <a:r>
              <a:rPr lang="he-IL" sz="2400" b="1" dirty="0" smtClean="0">
                <a:cs typeface="David" pitchFamily="34" charset="-79"/>
              </a:rPr>
              <a:t>יג</a:t>
            </a:r>
            <a:r>
              <a:rPr lang="he-IL" sz="2400" dirty="0" smtClean="0">
                <a:cs typeface="David" pitchFamily="34" charset="-79"/>
              </a:rPr>
              <a:t> </a:t>
            </a:r>
            <a:r>
              <a:rPr lang="he-IL" sz="2400" dirty="0">
                <a:cs typeface="David" pitchFamily="34" charset="-79"/>
              </a:rPr>
              <a:t>וְכָל-פֶּטֶר חֲמֹר תִּפְדֶּה בְשֶׂה וְאִם-לֹא תִפְדֶּה וַעֲרַפְתּוֹ וְכֹל בְּכוֹר אָדָם בְּבָנֶיךָ תִּפְדֶּה.</a:t>
            </a:r>
          </a:p>
        </p:txBody>
      </p:sp>
    </p:spTree>
    <p:extLst>
      <p:ext uri="{BB962C8B-B14F-4D97-AF65-F5344CB8AC3E}">
        <p14:creationId xmlns:p14="http://schemas.microsoft.com/office/powerpoint/2010/main" val="719119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0-#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he-IL" sz="6000" b="1" dirty="0" smtClean="0">
                <a:solidFill>
                  <a:schemeClr val="accent1"/>
                </a:solidFill>
                <a:effectLst>
                  <a:outerShdw blurRad="38100" dist="38100" dir="2700000" algn="tl">
                    <a:srgbClr val="000000">
                      <a:alpha val="43137"/>
                    </a:srgbClr>
                  </a:outerShdw>
                </a:effectLst>
              </a:rPr>
              <a:t>שמות פרק יג</a:t>
            </a:r>
            <a:endParaRPr lang="he-IL" sz="60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267200" y="914400"/>
            <a:ext cx="4648200" cy="5791200"/>
          </a:xfrm>
        </p:spPr>
        <p:txBody>
          <a:bodyPr>
            <a:noAutofit/>
          </a:bodyPr>
          <a:lstStyle/>
          <a:p>
            <a:pPr marL="0" indent="0" algn="r" rtl="1">
              <a:buNone/>
            </a:pPr>
            <a:r>
              <a:rPr lang="he-IL" sz="2400" b="1" dirty="0" smtClean="0">
                <a:cs typeface="David" pitchFamily="34" charset="-79"/>
              </a:rPr>
              <a:t>ג</a:t>
            </a:r>
            <a:r>
              <a:rPr lang="he-IL" sz="2400" dirty="0" smtClean="0">
                <a:cs typeface="David" pitchFamily="34" charset="-79"/>
              </a:rPr>
              <a:t> </a:t>
            </a:r>
            <a:r>
              <a:rPr lang="he-IL" sz="2400" b="1" dirty="0">
                <a:solidFill>
                  <a:schemeClr val="accent5"/>
                </a:solidFill>
                <a:cs typeface="David" pitchFamily="34" charset="-79"/>
              </a:rPr>
              <a:t>וַיֹּאמֶר מֹשֶׁה אֶל-הָעָם זָכוֹר אֶת-הַיּוֹם הַזֶּה אֲשֶׁר יְצָאתֶם מִמִּצְרַיִם מִבֵּית עֲבָדִים כִּי בְּחֹזֶק יָד הוֹצִיא יְהוָה אֶתְכֶם מִזֶּה </a:t>
            </a:r>
            <a:r>
              <a:rPr lang="he-IL" sz="2400" b="1" dirty="0">
                <a:solidFill>
                  <a:schemeClr val="accent4"/>
                </a:solidFill>
                <a:cs typeface="David" pitchFamily="34" charset="-79"/>
              </a:rPr>
              <a:t>וְלֹא יֵאָכֵל חָמֵץ. </a:t>
            </a:r>
            <a:endParaRPr lang="en-US" sz="2400" b="1" dirty="0">
              <a:solidFill>
                <a:schemeClr val="accent4"/>
              </a:solidFill>
              <a:cs typeface="David" pitchFamily="34" charset="-79"/>
            </a:endParaRPr>
          </a:p>
          <a:p>
            <a:pPr marL="0" indent="0" algn="r" rtl="1">
              <a:buNone/>
            </a:pPr>
            <a:r>
              <a:rPr lang="he-IL" sz="2400" b="1" dirty="0" smtClean="0">
                <a:cs typeface="David" pitchFamily="34" charset="-79"/>
              </a:rPr>
              <a:t>ד</a:t>
            </a:r>
            <a:r>
              <a:rPr lang="he-IL" sz="2400" dirty="0" smtClean="0">
                <a:cs typeface="David" pitchFamily="34" charset="-79"/>
              </a:rPr>
              <a:t> </a:t>
            </a:r>
            <a:r>
              <a:rPr lang="he-IL" sz="2400" dirty="0">
                <a:cs typeface="David" pitchFamily="34" charset="-79"/>
              </a:rPr>
              <a:t>הַיּוֹם אַתֶּם יֹצְאִים בְּחֹדֶשׁ הָאָבִיב. </a:t>
            </a:r>
            <a:endParaRPr lang="he-IL" sz="2400" dirty="0" smtClean="0">
              <a:cs typeface="David" pitchFamily="34" charset="-79"/>
            </a:endParaRPr>
          </a:p>
          <a:p>
            <a:pPr marL="0" indent="0" algn="r" rtl="1">
              <a:buNone/>
            </a:pPr>
            <a:r>
              <a:rPr lang="he-IL" sz="2400" b="1" dirty="0" smtClean="0">
                <a:cs typeface="David" pitchFamily="34" charset="-79"/>
              </a:rPr>
              <a:t>ה</a:t>
            </a:r>
            <a:r>
              <a:rPr lang="he-IL" sz="2400" dirty="0" smtClean="0">
                <a:cs typeface="David" pitchFamily="34" charset="-79"/>
              </a:rPr>
              <a:t> </a:t>
            </a:r>
            <a:r>
              <a:rPr lang="he-IL" sz="2400" b="1" dirty="0">
                <a:solidFill>
                  <a:schemeClr val="accent3"/>
                </a:solidFill>
                <a:cs typeface="David" pitchFamily="34" charset="-79"/>
              </a:rPr>
              <a:t>וְהָיָה כִי-יְבִיאֲךָ יְהוָה אֶל-אֶרֶץ הַכְּנַעֲנִי וְהַחִתִּי וְהָאֱמֹרִי וְהַחִוִּי וְהַיְבוּסִי אֲשֶׁר נִשְׁבַּע לַאֲבֹתֶיךָ לָתֶת לָךְ אֶרֶץ זָבַת חָלָב וּדְבָשׁ וְעָבַדְתָּ אֶת-הָעֲבֹדָה הַזֹּאת בַּחֹדֶשׁ הַזֶּה. </a:t>
            </a:r>
            <a:endParaRPr lang="en-US" sz="2400" b="1" dirty="0">
              <a:solidFill>
                <a:schemeClr val="accent3"/>
              </a:solidFill>
              <a:cs typeface="David" pitchFamily="34" charset="-79"/>
            </a:endParaRPr>
          </a:p>
          <a:p>
            <a:pPr marL="0" indent="0" algn="r" rtl="1">
              <a:buNone/>
            </a:pPr>
            <a:r>
              <a:rPr lang="he-IL" sz="2400" b="1" dirty="0" smtClean="0">
                <a:cs typeface="David" pitchFamily="34" charset="-79"/>
              </a:rPr>
              <a:t>ו</a:t>
            </a:r>
            <a:r>
              <a:rPr lang="he-IL" sz="2400" dirty="0" smtClean="0">
                <a:cs typeface="David" pitchFamily="34" charset="-79"/>
              </a:rPr>
              <a:t> </a:t>
            </a:r>
            <a:r>
              <a:rPr lang="he-IL" sz="2400" b="1" dirty="0">
                <a:solidFill>
                  <a:schemeClr val="accent2"/>
                </a:solidFill>
                <a:cs typeface="David" pitchFamily="34" charset="-79"/>
              </a:rPr>
              <a:t>שִׁבְעַת יָמִים תֹּאכַל מַצֹּת וּבַיּוֹם הַשְּׁבִיעִי חַג לַיהוָה. </a:t>
            </a:r>
            <a:endParaRPr lang="he-IL" sz="2400" b="1" dirty="0" smtClean="0">
              <a:solidFill>
                <a:schemeClr val="accent2"/>
              </a:solidFill>
              <a:cs typeface="David" pitchFamily="34" charset="-79"/>
            </a:endParaRPr>
          </a:p>
          <a:p>
            <a:pPr marL="0" indent="0" algn="r" rtl="1">
              <a:buNone/>
            </a:pPr>
            <a:r>
              <a:rPr lang="he-IL" sz="2400" b="1" dirty="0" smtClean="0">
                <a:cs typeface="David" pitchFamily="34" charset="-79"/>
              </a:rPr>
              <a:t>ז</a:t>
            </a:r>
            <a:r>
              <a:rPr lang="he-IL" sz="2400" dirty="0" smtClean="0">
                <a:cs typeface="David" pitchFamily="34" charset="-79"/>
              </a:rPr>
              <a:t> </a:t>
            </a:r>
            <a:r>
              <a:rPr lang="he-IL" sz="2400" b="1" dirty="0">
                <a:solidFill>
                  <a:schemeClr val="accent2"/>
                </a:solidFill>
                <a:cs typeface="David" pitchFamily="34" charset="-79"/>
              </a:rPr>
              <a:t>מַצּוֹת יֵאָכֵל אֵת שִׁבְעַת הַיָּמִים וְלֹא-יֵרָאֶה לְךָ חָמֵץ וְלֹא-יֵרָאֶה לְךָ שְׂאֹר בְּכָל-גְּבֻלֶךָ. </a:t>
            </a:r>
            <a:endParaRPr lang="en-US" sz="2400" b="1" dirty="0">
              <a:solidFill>
                <a:schemeClr val="accent2"/>
              </a:solidFill>
              <a:cs typeface="David" pitchFamily="34" charset="-79"/>
            </a:endParaRPr>
          </a:p>
        </p:txBody>
      </p:sp>
      <p:sp>
        <p:nvSpPr>
          <p:cNvPr id="5" name="Right Arrow Callout 4"/>
          <p:cNvSpPr/>
          <p:nvPr/>
        </p:nvSpPr>
        <p:spPr>
          <a:xfrm>
            <a:off x="76200" y="1064654"/>
            <a:ext cx="4267200" cy="764146"/>
          </a:xfrm>
          <a:prstGeom prst="rightArrowCallout">
            <a:avLst>
              <a:gd name="adj1" fmla="val 25000"/>
              <a:gd name="adj2" fmla="val 25000"/>
              <a:gd name="adj3" fmla="val 25000"/>
              <a:gd name="adj4" fmla="val 91097"/>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000" dirty="0" smtClean="0"/>
              <a:t>Moshe only tells them about Chag HaMatzot when they leave Egypt. </a:t>
            </a:r>
            <a:endParaRPr lang="he-IL" sz="2000" dirty="0"/>
          </a:p>
        </p:txBody>
      </p:sp>
      <p:sp>
        <p:nvSpPr>
          <p:cNvPr id="6" name="Right Arrow Callout 5"/>
          <p:cNvSpPr/>
          <p:nvPr/>
        </p:nvSpPr>
        <p:spPr>
          <a:xfrm>
            <a:off x="76200" y="1905000"/>
            <a:ext cx="4267200" cy="1524000"/>
          </a:xfrm>
          <a:prstGeom prst="rightArrowCallout">
            <a:avLst>
              <a:gd name="adj1" fmla="val 25000"/>
              <a:gd name="adj2" fmla="val 25000"/>
              <a:gd name="adj3" fmla="val 25000"/>
              <a:gd name="adj4" fmla="val 90126"/>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000" dirty="0" smtClean="0"/>
              <a:t>Don’t eat chametz – reminder we weren’t ready the first time. We remind ourselves to get rid of chametz to make sure we are ready for the next redemption.</a:t>
            </a:r>
            <a:endParaRPr lang="he-IL" sz="2000" dirty="0"/>
          </a:p>
        </p:txBody>
      </p:sp>
      <p:sp>
        <p:nvSpPr>
          <p:cNvPr id="7" name="Right Arrow Callout 6"/>
          <p:cNvSpPr/>
          <p:nvPr/>
        </p:nvSpPr>
        <p:spPr>
          <a:xfrm>
            <a:off x="76200" y="3581400"/>
            <a:ext cx="4267200" cy="685800"/>
          </a:xfrm>
          <a:prstGeom prst="rightArrowCallout">
            <a:avLst>
              <a:gd name="adj1" fmla="val 25000"/>
              <a:gd name="adj2" fmla="val 25000"/>
              <a:gd name="adj3" fmla="val 25000"/>
              <a:gd name="adj4" fmla="val 90863"/>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en-GB" sz="2000" dirty="0" smtClean="0"/>
              <a:t>When you get to Eretz Yisrael, you have to do the following avoda…</a:t>
            </a:r>
            <a:endParaRPr lang="he-IL" sz="2000" dirty="0"/>
          </a:p>
        </p:txBody>
      </p:sp>
      <p:sp>
        <p:nvSpPr>
          <p:cNvPr id="8" name="Right Arrow Callout 7"/>
          <p:cNvSpPr/>
          <p:nvPr/>
        </p:nvSpPr>
        <p:spPr>
          <a:xfrm>
            <a:off x="76200" y="4953000"/>
            <a:ext cx="4267200" cy="1295400"/>
          </a:xfrm>
          <a:prstGeom prst="rightArrowCallout">
            <a:avLst>
              <a:gd name="adj1" fmla="val 25000"/>
              <a:gd name="adj2" fmla="val 25000"/>
              <a:gd name="adj3" fmla="val 25000"/>
              <a:gd name="adj4" fmla="val 89926"/>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en-GB" sz="2000" dirty="0" smtClean="0"/>
              <a:t>We eat matza and no chametz in order to remember the day we left Egypt.</a:t>
            </a:r>
            <a:endParaRPr lang="he-IL" sz="2000" dirty="0"/>
          </a:p>
        </p:txBody>
      </p:sp>
    </p:spTree>
    <p:extLst>
      <p:ext uri="{BB962C8B-B14F-4D97-AF65-F5344CB8AC3E}">
        <p14:creationId xmlns:p14="http://schemas.microsoft.com/office/powerpoint/2010/main" val="1212050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0-#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0-#ppt_w/2"/>
                                          </p:val>
                                        </p:tav>
                                        <p:tav tm="100000">
                                          <p:val>
                                            <p:strVal val="#ppt_x"/>
                                          </p:val>
                                        </p:tav>
                                      </p:tavLst>
                                    </p:anim>
                                    <p:anim calcmode="lin" valueType="num">
                                      <p:cBhvr additive="base">
                                        <p:cTn id="1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2"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ipe(right)">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wipe(right)">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additive="base">
                                        <p:cTn id="34" dur="500" fill="hold"/>
                                        <p:tgtEl>
                                          <p:spTgt spid="7"/>
                                        </p:tgtEl>
                                        <p:attrNameLst>
                                          <p:attrName>ppt_x</p:attrName>
                                        </p:attrNameLst>
                                      </p:cBhvr>
                                      <p:tavLst>
                                        <p:tav tm="0">
                                          <p:val>
                                            <p:strVal val="0-#ppt_w/2"/>
                                          </p:val>
                                        </p:tav>
                                        <p:tav tm="100000">
                                          <p:val>
                                            <p:strVal val="#ppt_x"/>
                                          </p:val>
                                        </p:tav>
                                      </p:tavLst>
                                    </p:anim>
                                    <p:anim calcmode="lin" valueType="num">
                                      <p:cBhvr additive="base">
                                        <p:cTn id="35"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2"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wipe(right)">
                                      <p:cBhvr>
                                        <p:cTn id="40" dur="5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2" fill="hold" grpId="0"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wipe(right)">
                                      <p:cBhvr>
                                        <p:cTn id="45" dur="500"/>
                                        <p:tgtEl>
                                          <p:spTgt spid="3">
                                            <p:txEl>
                                              <p:pRg st="4" end="4"/>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8" fill="hold" grpId="0" nodeType="clickEffect">
                                  <p:stCondLst>
                                    <p:cond delay="0"/>
                                  </p:stCondLst>
                                  <p:childTnLst>
                                    <p:set>
                                      <p:cBhvr>
                                        <p:cTn id="49" dur="1" fill="hold">
                                          <p:stCondLst>
                                            <p:cond delay="0"/>
                                          </p:stCondLst>
                                        </p:cTn>
                                        <p:tgtEl>
                                          <p:spTgt spid="8"/>
                                        </p:tgtEl>
                                        <p:attrNameLst>
                                          <p:attrName>style.visibility</p:attrName>
                                        </p:attrNameLst>
                                      </p:cBhvr>
                                      <p:to>
                                        <p:strVal val="visible"/>
                                      </p:to>
                                    </p:set>
                                    <p:anim calcmode="lin" valueType="num">
                                      <p:cBhvr additive="base">
                                        <p:cTn id="50" dur="500" fill="hold"/>
                                        <p:tgtEl>
                                          <p:spTgt spid="8"/>
                                        </p:tgtEl>
                                        <p:attrNameLst>
                                          <p:attrName>ppt_x</p:attrName>
                                        </p:attrNameLst>
                                      </p:cBhvr>
                                      <p:tavLst>
                                        <p:tav tm="0">
                                          <p:val>
                                            <p:strVal val="0-#ppt_w/2"/>
                                          </p:val>
                                        </p:tav>
                                        <p:tav tm="100000">
                                          <p:val>
                                            <p:strVal val="#ppt_x"/>
                                          </p:val>
                                        </p:tav>
                                      </p:tavLst>
                                    </p:anim>
                                    <p:anim calcmode="lin" valueType="num">
                                      <p:cBhvr additive="base">
                                        <p:cTn id="51"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6" grpId="0" animBg="1"/>
      <p:bldP spid="7" grpId="0" animBg="1"/>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8195</TotalTime>
  <Words>2416</Words>
  <Application>Microsoft Office PowerPoint</Application>
  <PresentationFormat>On-screen Show (4:3)</PresentationFormat>
  <Paragraphs>148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הגדה</vt:lpstr>
      <vt:lpstr>If you were telling the story of the Exodus,  where would you start?  Where would you end?</vt:lpstr>
      <vt:lpstr>PowerPoint Presentation</vt:lpstr>
      <vt:lpstr>שמות פרק יב</vt:lpstr>
      <vt:lpstr>שמות פרק יב</vt:lpstr>
      <vt:lpstr>שמות פרק יב</vt:lpstr>
      <vt:lpstr>שמות פרק יב</vt:lpstr>
      <vt:lpstr>שמות פרק יג</vt:lpstr>
      <vt:lpstr>שמות פרק יג</vt:lpstr>
      <vt:lpstr>שמות פרק יג</vt:lpstr>
      <vt:lpstr>Understanding the Haggada</vt:lpstr>
      <vt:lpstr>PowerPoint Presentation</vt:lpstr>
      <vt:lpstr>PowerPoint Presentation</vt:lpstr>
      <vt:lpstr>דברים ו</vt:lpstr>
      <vt:lpstr>דברים ו</vt:lpstr>
      <vt:lpstr>PowerPoint Presentation</vt:lpstr>
      <vt:lpstr>Telling the Story</vt:lpstr>
      <vt:lpstr>Mikra Bikurim – דברים כו</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שמות</dc:title>
  <dc:creator>Alexis</dc:creator>
  <cp:lastModifiedBy>Alexis</cp:lastModifiedBy>
  <cp:revision>367</cp:revision>
  <dcterms:created xsi:type="dcterms:W3CDTF">2006-08-16T00:00:00Z</dcterms:created>
  <dcterms:modified xsi:type="dcterms:W3CDTF">2013-09-17T18:20:48Z</dcterms:modified>
</cp:coreProperties>
</file>